
<file path=[Content_Types].xml><?xml version="1.0" encoding="utf-8"?>
<Types xmlns="http://schemas.openxmlformats.org/package/2006/content-types"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111" d="100"/>
          <a:sy n="111" d="100"/>
        </p:scale>
        <p:origin x="59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272B61A-4CCB-4AC7-B6EC-6FF7E9ECF412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76FE4D47-ACB3-448A-9B8A-F548AA3811C2}">
      <dgm:prSet/>
      <dgm:spPr/>
      <dgm:t>
        <a:bodyPr/>
        <a:lstStyle/>
        <a:p>
          <a:r>
            <a:rPr lang="nl-NL"/>
            <a:t>Een </a:t>
          </a:r>
          <a:r>
            <a:rPr lang="nl-NL" b="1"/>
            <a:t>opening</a:t>
          </a:r>
          <a:r>
            <a:rPr lang="nl-NL"/>
            <a:t> in het harttussenschot</a:t>
          </a:r>
          <a:endParaRPr lang="en-US"/>
        </a:p>
      </dgm:t>
    </dgm:pt>
    <dgm:pt modelId="{64407964-22F5-4DFF-960A-E246B8129E24}" type="parTrans" cxnId="{5FA28E62-B901-4530-A743-33554EF43046}">
      <dgm:prSet/>
      <dgm:spPr/>
      <dgm:t>
        <a:bodyPr/>
        <a:lstStyle/>
        <a:p>
          <a:endParaRPr lang="en-US"/>
        </a:p>
      </dgm:t>
    </dgm:pt>
    <dgm:pt modelId="{4499808C-5C9F-4CC6-A2EA-D720E7837279}" type="sibTrans" cxnId="{5FA28E62-B901-4530-A743-33554EF43046}">
      <dgm:prSet/>
      <dgm:spPr/>
      <dgm:t>
        <a:bodyPr/>
        <a:lstStyle/>
        <a:p>
          <a:endParaRPr lang="en-US"/>
        </a:p>
      </dgm:t>
    </dgm:pt>
    <dgm:pt modelId="{EF7EA509-4143-4214-AC91-CD45F8FAD077}">
      <dgm:prSet/>
      <dgm:spPr/>
      <dgm:t>
        <a:bodyPr/>
        <a:lstStyle/>
        <a:p>
          <a:r>
            <a:rPr lang="nl-NL"/>
            <a:t>Kan tussen beide kamers of tussen beide boezems bevinden</a:t>
          </a:r>
          <a:endParaRPr lang="en-US"/>
        </a:p>
      </dgm:t>
    </dgm:pt>
    <dgm:pt modelId="{0A6A4538-274C-45FD-A866-9E6513C96058}" type="parTrans" cxnId="{0873071D-1D60-40C8-8298-C650BA00E42B}">
      <dgm:prSet/>
      <dgm:spPr/>
      <dgm:t>
        <a:bodyPr/>
        <a:lstStyle/>
        <a:p>
          <a:endParaRPr lang="en-US"/>
        </a:p>
      </dgm:t>
    </dgm:pt>
    <dgm:pt modelId="{EEE3B6E9-5FBC-4B7C-A587-F3333E48FAAE}" type="sibTrans" cxnId="{0873071D-1D60-40C8-8298-C650BA00E42B}">
      <dgm:prSet/>
      <dgm:spPr/>
      <dgm:t>
        <a:bodyPr/>
        <a:lstStyle/>
        <a:p>
          <a:endParaRPr lang="en-US"/>
        </a:p>
      </dgm:t>
    </dgm:pt>
    <dgm:pt modelId="{9A8F771C-A84A-4D1E-9267-F67E3E5E8042}">
      <dgm:prSet/>
      <dgm:spPr/>
      <dgm:t>
        <a:bodyPr/>
        <a:lstStyle/>
        <a:p>
          <a:r>
            <a:rPr lang="nl-NL"/>
            <a:t>Symptomen hangen af van grote van het gat in harttussenschot.. Komt bij hond vaker voor</a:t>
          </a:r>
          <a:endParaRPr lang="en-US"/>
        </a:p>
      </dgm:t>
    </dgm:pt>
    <dgm:pt modelId="{6AD327CF-6AB4-4911-8734-4CED645BC52B}" type="parTrans" cxnId="{EB4AE007-E458-4251-96FD-4F954A21A802}">
      <dgm:prSet/>
      <dgm:spPr/>
      <dgm:t>
        <a:bodyPr/>
        <a:lstStyle/>
        <a:p>
          <a:endParaRPr lang="en-US"/>
        </a:p>
      </dgm:t>
    </dgm:pt>
    <dgm:pt modelId="{FB70C5D6-2D80-420C-A6E6-CE56E703FCEC}" type="sibTrans" cxnId="{EB4AE007-E458-4251-96FD-4F954A21A802}">
      <dgm:prSet/>
      <dgm:spPr/>
      <dgm:t>
        <a:bodyPr/>
        <a:lstStyle/>
        <a:p>
          <a:endParaRPr lang="en-US"/>
        </a:p>
      </dgm:t>
    </dgm:pt>
    <dgm:pt modelId="{E74F55BA-F35C-419D-A38B-5A344A28A785}" type="pres">
      <dgm:prSet presAssocID="{7272B61A-4CCB-4AC7-B6EC-6FF7E9ECF412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32651DAD-4E67-4910-AC50-59A9715E306A}" type="pres">
      <dgm:prSet presAssocID="{76FE4D47-ACB3-448A-9B8A-F548AA3811C2}" presName="hierRoot1" presStyleCnt="0"/>
      <dgm:spPr/>
    </dgm:pt>
    <dgm:pt modelId="{9163C299-D21F-4425-A0D8-EFAA1FF8FF7F}" type="pres">
      <dgm:prSet presAssocID="{76FE4D47-ACB3-448A-9B8A-F548AA3811C2}" presName="composite" presStyleCnt="0"/>
      <dgm:spPr/>
    </dgm:pt>
    <dgm:pt modelId="{F78230B2-F763-4869-9D9A-4199D14901A3}" type="pres">
      <dgm:prSet presAssocID="{76FE4D47-ACB3-448A-9B8A-F548AA3811C2}" presName="background" presStyleLbl="node0" presStyleIdx="0" presStyleCnt="3"/>
      <dgm:spPr/>
    </dgm:pt>
    <dgm:pt modelId="{E58C7D51-A852-467F-AD1D-BCC58D943A45}" type="pres">
      <dgm:prSet presAssocID="{76FE4D47-ACB3-448A-9B8A-F548AA3811C2}" presName="text" presStyleLbl="fgAcc0" presStyleIdx="0" presStyleCnt="3">
        <dgm:presLayoutVars>
          <dgm:chPref val="3"/>
        </dgm:presLayoutVars>
      </dgm:prSet>
      <dgm:spPr/>
    </dgm:pt>
    <dgm:pt modelId="{7959B062-F083-475E-979F-95ECAB725996}" type="pres">
      <dgm:prSet presAssocID="{76FE4D47-ACB3-448A-9B8A-F548AA3811C2}" presName="hierChild2" presStyleCnt="0"/>
      <dgm:spPr/>
    </dgm:pt>
    <dgm:pt modelId="{E4ABE69B-8CB4-40E9-9AB7-4A3AB2EB0B52}" type="pres">
      <dgm:prSet presAssocID="{EF7EA509-4143-4214-AC91-CD45F8FAD077}" presName="hierRoot1" presStyleCnt="0"/>
      <dgm:spPr/>
    </dgm:pt>
    <dgm:pt modelId="{182F316B-6F5F-4DE1-BA40-CEB381F3C09B}" type="pres">
      <dgm:prSet presAssocID="{EF7EA509-4143-4214-AC91-CD45F8FAD077}" presName="composite" presStyleCnt="0"/>
      <dgm:spPr/>
    </dgm:pt>
    <dgm:pt modelId="{C1392680-51F7-4803-B74E-CABD16927C64}" type="pres">
      <dgm:prSet presAssocID="{EF7EA509-4143-4214-AC91-CD45F8FAD077}" presName="background" presStyleLbl="node0" presStyleIdx="1" presStyleCnt="3"/>
      <dgm:spPr/>
    </dgm:pt>
    <dgm:pt modelId="{96347D44-B059-483C-A5C4-20359FBBAA07}" type="pres">
      <dgm:prSet presAssocID="{EF7EA509-4143-4214-AC91-CD45F8FAD077}" presName="text" presStyleLbl="fgAcc0" presStyleIdx="1" presStyleCnt="3">
        <dgm:presLayoutVars>
          <dgm:chPref val="3"/>
        </dgm:presLayoutVars>
      </dgm:prSet>
      <dgm:spPr/>
    </dgm:pt>
    <dgm:pt modelId="{805C4837-6256-4B1F-8D2A-E6A6D50D4DAE}" type="pres">
      <dgm:prSet presAssocID="{EF7EA509-4143-4214-AC91-CD45F8FAD077}" presName="hierChild2" presStyleCnt="0"/>
      <dgm:spPr/>
    </dgm:pt>
    <dgm:pt modelId="{A4ECFFA4-8A04-40DD-8740-AEDBD3A6CBDC}" type="pres">
      <dgm:prSet presAssocID="{9A8F771C-A84A-4D1E-9267-F67E3E5E8042}" presName="hierRoot1" presStyleCnt="0"/>
      <dgm:spPr/>
    </dgm:pt>
    <dgm:pt modelId="{ABA73501-B49A-4EAF-B061-B85419F63EB8}" type="pres">
      <dgm:prSet presAssocID="{9A8F771C-A84A-4D1E-9267-F67E3E5E8042}" presName="composite" presStyleCnt="0"/>
      <dgm:spPr/>
    </dgm:pt>
    <dgm:pt modelId="{4E2DCC6B-2E4B-42DE-9A36-D0BC590879F3}" type="pres">
      <dgm:prSet presAssocID="{9A8F771C-A84A-4D1E-9267-F67E3E5E8042}" presName="background" presStyleLbl="node0" presStyleIdx="2" presStyleCnt="3"/>
      <dgm:spPr/>
    </dgm:pt>
    <dgm:pt modelId="{63DCA646-8738-4FC0-B2A5-63FC30023AC9}" type="pres">
      <dgm:prSet presAssocID="{9A8F771C-A84A-4D1E-9267-F67E3E5E8042}" presName="text" presStyleLbl="fgAcc0" presStyleIdx="2" presStyleCnt="3">
        <dgm:presLayoutVars>
          <dgm:chPref val="3"/>
        </dgm:presLayoutVars>
      </dgm:prSet>
      <dgm:spPr/>
    </dgm:pt>
    <dgm:pt modelId="{1E61BEE1-C08E-4726-8386-5A29A8A17274}" type="pres">
      <dgm:prSet presAssocID="{9A8F771C-A84A-4D1E-9267-F67E3E5E8042}" presName="hierChild2" presStyleCnt="0"/>
      <dgm:spPr/>
    </dgm:pt>
  </dgm:ptLst>
  <dgm:cxnLst>
    <dgm:cxn modelId="{EB4AE007-E458-4251-96FD-4F954A21A802}" srcId="{7272B61A-4CCB-4AC7-B6EC-6FF7E9ECF412}" destId="{9A8F771C-A84A-4D1E-9267-F67E3E5E8042}" srcOrd="2" destOrd="0" parTransId="{6AD327CF-6AB4-4911-8734-4CED645BC52B}" sibTransId="{FB70C5D6-2D80-420C-A6E6-CE56E703FCEC}"/>
    <dgm:cxn modelId="{0873071D-1D60-40C8-8298-C650BA00E42B}" srcId="{7272B61A-4CCB-4AC7-B6EC-6FF7E9ECF412}" destId="{EF7EA509-4143-4214-AC91-CD45F8FAD077}" srcOrd="1" destOrd="0" parTransId="{0A6A4538-274C-45FD-A866-9E6513C96058}" sibTransId="{EEE3B6E9-5FBC-4B7C-A587-F3333E48FAAE}"/>
    <dgm:cxn modelId="{729A005E-470B-4C98-833C-CCF7A9E5DFD0}" type="presOf" srcId="{EF7EA509-4143-4214-AC91-CD45F8FAD077}" destId="{96347D44-B059-483C-A5C4-20359FBBAA07}" srcOrd="0" destOrd="0" presId="urn:microsoft.com/office/officeart/2005/8/layout/hierarchy1"/>
    <dgm:cxn modelId="{5FA28E62-B901-4530-A743-33554EF43046}" srcId="{7272B61A-4CCB-4AC7-B6EC-6FF7E9ECF412}" destId="{76FE4D47-ACB3-448A-9B8A-F548AA3811C2}" srcOrd="0" destOrd="0" parTransId="{64407964-22F5-4DFF-960A-E246B8129E24}" sibTransId="{4499808C-5C9F-4CC6-A2EA-D720E7837279}"/>
    <dgm:cxn modelId="{E0256A45-4841-41BB-AA64-1D34B2BFDBDB}" type="presOf" srcId="{9A8F771C-A84A-4D1E-9267-F67E3E5E8042}" destId="{63DCA646-8738-4FC0-B2A5-63FC30023AC9}" srcOrd="0" destOrd="0" presId="urn:microsoft.com/office/officeart/2005/8/layout/hierarchy1"/>
    <dgm:cxn modelId="{F0B77AAF-8D0B-46A5-B253-D852D2B193F5}" type="presOf" srcId="{7272B61A-4CCB-4AC7-B6EC-6FF7E9ECF412}" destId="{E74F55BA-F35C-419D-A38B-5A344A28A785}" srcOrd="0" destOrd="0" presId="urn:microsoft.com/office/officeart/2005/8/layout/hierarchy1"/>
    <dgm:cxn modelId="{C71966C4-C67C-4E08-9641-FD60D33F60AF}" type="presOf" srcId="{76FE4D47-ACB3-448A-9B8A-F548AA3811C2}" destId="{E58C7D51-A852-467F-AD1D-BCC58D943A45}" srcOrd="0" destOrd="0" presId="urn:microsoft.com/office/officeart/2005/8/layout/hierarchy1"/>
    <dgm:cxn modelId="{DCC0A500-32C3-40AB-96E6-AD6C327FFCC1}" type="presParOf" srcId="{E74F55BA-F35C-419D-A38B-5A344A28A785}" destId="{32651DAD-4E67-4910-AC50-59A9715E306A}" srcOrd="0" destOrd="0" presId="urn:microsoft.com/office/officeart/2005/8/layout/hierarchy1"/>
    <dgm:cxn modelId="{C6B65F5A-D903-4867-BA88-B2F1560E85D1}" type="presParOf" srcId="{32651DAD-4E67-4910-AC50-59A9715E306A}" destId="{9163C299-D21F-4425-A0D8-EFAA1FF8FF7F}" srcOrd="0" destOrd="0" presId="urn:microsoft.com/office/officeart/2005/8/layout/hierarchy1"/>
    <dgm:cxn modelId="{5001BA89-BFCA-4A06-A18D-DF1E158E90E6}" type="presParOf" srcId="{9163C299-D21F-4425-A0D8-EFAA1FF8FF7F}" destId="{F78230B2-F763-4869-9D9A-4199D14901A3}" srcOrd="0" destOrd="0" presId="urn:microsoft.com/office/officeart/2005/8/layout/hierarchy1"/>
    <dgm:cxn modelId="{F1D78739-16EA-4164-B609-25D67BFF0045}" type="presParOf" srcId="{9163C299-D21F-4425-A0D8-EFAA1FF8FF7F}" destId="{E58C7D51-A852-467F-AD1D-BCC58D943A45}" srcOrd="1" destOrd="0" presId="urn:microsoft.com/office/officeart/2005/8/layout/hierarchy1"/>
    <dgm:cxn modelId="{E04F470B-1471-498F-8695-74C5BDD9F505}" type="presParOf" srcId="{32651DAD-4E67-4910-AC50-59A9715E306A}" destId="{7959B062-F083-475E-979F-95ECAB725996}" srcOrd="1" destOrd="0" presId="urn:microsoft.com/office/officeart/2005/8/layout/hierarchy1"/>
    <dgm:cxn modelId="{D44EB971-2A83-487B-930D-1FF06397D9FC}" type="presParOf" srcId="{E74F55BA-F35C-419D-A38B-5A344A28A785}" destId="{E4ABE69B-8CB4-40E9-9AB7-4A3AB2EB0B52}" srcOrd="1" destOrd="0" presId="urn:microsoft.com/office/officeart/2005/8/layout/hierarchy1"/>
    <dgm:cxn modelId="{120F56D8-887F-4E36-B023-CA9EE072CAA9}" type="presParOf" srcId="{E4ABE69B-8CB4-40E9-9AB7-4A3AB2EB0B52}" destId="{182F316B-6F5F-4DE1-BA40-CEB381F3C09B}" srcOrd="0" destOrd="0" presId="urn:microsoft.com/office/officeart/2005/8/layout/hierarchy1"/>
    <dgm:cxn modelId="{8F7D1272-E2CA-48BD-BBF8-D81BA49D60D7}" type="presParOf" srcId="{182F316B-6F5F-4DE1-BA40-CEB381F3C09B}" destId="{C1392680-51F7-4803-B74E-CABD16927C64}" srcOrd="0" destOrd="0" presId="urn:microsoft.com/office/officeart/2005/8/layout/hierarchy1"/>
    <dgm:cxn modelId="{5AD513C6-5A20-4C8C-AFB0-AEA085044A2D}" type="presParOf" srcId="{182F316B-6F5F-4DE1-BA40-CEB381F3C09B}" destId="{96347D44-B059-483C-A5C4-20359FBBAA07}" srcOrd="1" destOrd="0" presId="urn:microsoft.com/office/officeart/2005/8/layout/hierarchy1"/>
    <dgm:cxn modelId="{7E2BE892-1FBB-4E85-9E1E-18764B4F73FA}" type="presParOf" srcId="{E4ABE69B-8CB4-40E9-9AB7-4A3AB2EB0B52}" destId="{805C4837-6256-4B1F-8D2A-E6A6D50D4DAE}" srcOrd="1" destOrd="0" presId="urn:microsoft.com/office/officeart/2005/8/layout/hierarchy1"/>
    <dgm:cxn modelId="{06004B06-BA47-4B41-94E0-0B175F6DBD22}" type="presParOf" srcId="{E74F55BA-F35C-419D-A38B-5A344A28A785}" destId="{A4ECFFA4-8A04-40DD-8740-AEDBD3A6CBDC}" srcOrd="2" destOrd="0" presId="urn:microsoft.com/office/officeart/2005/8/layout/hierarchy1"/>
    <dgm:cxn modelId="{D1D9F103-84EB-4FAA-840D-7BE610A85769}" type="presParOf" srcId="{A4ECFFA4-8A04-40DD-8740-AEDBD3A6CBDC}" destId="{ABA73501-B49A-4EAF-B061-B85419F63EB8}" srcOrd="0" destOrd="0" presId="urn:microsoft.com/office/officeart/2005/8/layout/hierarchy1"/>
    <dgm:cxn modelId="{AF525AC5-ADD1-4546-B056-81A305E50CE7}" type="presParOf" srcId="{ABA73501-B49A-4EAF-B061-B85419F63EB8}" destId="{4E2DCC6B-2E4B-42DE-9A36-D0BC590879F3}" srcOrd="0" destOrd="0" presId="urn:microsoft.com/office/officeart/2005/8/layout/hierarchy1"/>
    <dgm:cxn modelId="{65A2A4EA-C174-4022-B3CC-BEDD17F8CDCF}" type="presParOf" srcId="{ABA73501-B49A-4EAF-B061-B85419F63EB8}" destId="{63DCA646-8738-4FC0-B2A5-63FC30023AC9}" srcOrd="1" destOrd="0" presId="urn:microsoft.com/office/officeart/2005/8/layout/hierarchy1"/>
    <dgm:cxn modelId="{F7317F40-8EB5-4178-9B0A-1A5E35E83C7D}" type="presParOf" srcId="{A4ECFFA4-8A04-40DD-8740-AEDBD3A6CBDC}" destId="{1E61BEE1-C08E-4726-8386-5A29A8A17274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AA1CFB6-CDCC-4478-844E-72CF049A95D6}" type="doc">
      <dgm:prSet loTypeId="urn:microsoft.com/office/officeart/2005/8/layout/vProcess5" loCatId="process" qsTypeId="urn:microsoft.com/office/officeart/2005/8/quickstyle/simple1" qsCatId="simple" csTypeId="urn:microsoft.com/office/officeart/2005/8/colors/colorful2" csCatId="colorful"/>
      <dgm:spPr/>
      <dgm:t>
        <a:bodyPr/>
        <a:lstStyle/>
        <a:p>
          <a:endParaRPr lang="en-US"/>
        </a:p>
      </dgm:t>
    </dgm:pt>
    <dgm:pt modelId="{BFEF21B4-0743-44A7-BD00-2CC1CFFE22F5}">
      <dgm:prSet/>
      <dgm:spPr/>
      <dgm:t>
        <a:bodyPr/>
        <a:lstStyle/>
        <a:p>
          <a:r>
            <a:rPr lang="nl-NL"/>
            <a:t>Lekkende hartkleppen = </a:t>
          </a:r>
          <a:r>
            <a:rPr lang="nl-NL" b="1"/>
            <a:t>klepinsufficientie</a:t>
          </a:r>
          <a:endParaRPr lang="en-US"/>
        </a:p>
      </dgm:t>
    </dgm:pt>
    <dgm:pt modelId="{DB73D1E0-D7AC-48EF-9C58-325D17284541}" type="parTrans" cxnId="{5738A9D2-05D6-495A-A18B-2312E28A048E}">
      <dgm:prSet/>
      <dgm:spPr/>
      <dgm:t>
        <a:bodyPr/>
        <a:lstStyle/>
        <a:p>
          <a:endParaRPr lang="en-US"/>
        </a:p>
      </dgm:t>
    </dgm:pt>
    <dgm:pt modelId="{9D8947B4-6193-4C01-9547-39DB1439B8C8}" type="sibTrans" cxnId="{5738A9D2-05D6-495A-A18B-2312E28A048E}">
      <dgm:prSet/>
      <dgm:spPr/>
      <dgm:t>
        <a:bodyPr/>
        <a:lstStyle/>
        <a:p>
          <a:endParaRPr lang="en-US"/>
        </a:p>
      </dgm:t>
    </dgm:pt>
    <dgm:pt modelId="{4CB42959-5955-4196-BC65-ACDC34A8D875}">
      <dgm:prSet/>
      <dgm:spPr/>
      <dgm:t>
        <a:bodyPr/>
        <a:lstStyle/>
        <a:p>
          <a:r>
            <a:rPr lang="nl-NL"/>
            <a:t>Meest voorkomende hartaandoening hond</a:t>
          </a:r>
          <a:endParaRPr lang="en-US"/>
        </a:p>
      </dgm:t>
    </dgm:pt>
    <dgm:pt modelId="{AFD23ECF-AF69-473A-A381-8433BBF66B23}" type="parTrans" cxnId="{E41930B0-3515-4003-8B9F-A1212982A3F7}">
      <dgm:prSet/>
      <dgm:spPr/>
      <dgm:t>
        <a:bodyPr/>
        <a:lstStyle/>
        <a:p>
          <a:endParaRPr lang="en-US"/>
        </a:p>
      </dgm:t>
    </dgm:pt>
    <dgm:pt modelId="{D84CE75A-A676-408F-8C7F-3200D6259461}" type="sibTrans" cxnId="{E41930B0-3515-4003-8B9F-A1212982A3F7}">
      <dgm:prSet/>
      <dgm:spPr/>
      <dgm:t>
        <a:bodyPr/>
        <a:lstStyle/>
        <a:p>
          <a:endParaRPr lang="en-US"/>
        </a:p>
      </dgm:t>
    </dgm:pt>
    <dgm:pt modelId="{C7FEF9B7-EF67-40C4-8EAD-E3CD84F06722}">
      <dgm:prSet/>
      <dgm:spPr/>
      <dgm:t>
        <a:bodyPr/>
        <a:lstStyle/>
        <a:p>
          <a:r>
            <a:rPr lang="nl-NL"/>
            <a:t>Kleppen tussen linkerboezem en linkerkamer</a:t>
          </a:r>
          <a:endParaRPr lang="en-US"/>
        </a:p>
      </dgm:t>
    </dgm:pt>
    <dgm:pt modelId="{2FCD2BE3-E42F-4698-8D82-3C26A098C630}" type="parTrans" cxnId="{27600796-246E-4CB9-9363-B54FFCD8E02F}">
      <dgm:prSet/>
      <dgm:spPr/>
      <dgm:t>
        <a:bodyPr/>
        <a:lstStyle/>
        <a:p>
          <a:endParaRPr lang="en-US"/>
        </a:p>
      </dgm:t>
    </dgm:pt>
    <dgm:pt modelId="{0D608672-1176-40FE-A16D-BCF0AA766BE3}" type="sibTrans" cxnId="{27600796-246E-4CB9-9363-B54FFCD8E02F}">
      <dgm:prSet/>
      <dgm:spPr/>
      <dgm:t>
        <a:bodyPr/>
        <a:lstStyle/>
        <a:p>
          <a:endParaRPr lang="en-US"/>
        </a:p>
      </dgm:t>
    </dgm:pt>
    <dgm:pt modelId="{442F7701-0BA3-4BFD-AAC8-29D012475ACB}">
      <dgm:prSet/>
      <dgm:spPr/>
      <dgm:t>
        <a:bodyPr/>
        <a:lstStyle/>
        <a:p>
          <a:r>
            <a:rPr lang="nl-NL"/>
            <a:t>Tijdens </a:t>
          </a:r>
          <a:r>
            <a:rPr lang="nl-NL" b="1"/>
            <a:t>samentrekking</a:t>
          </a:r>
          <a:r>
            <a:rPr lang="nl-NL"/>
            <a:t> van de </a:t>
          </a:r>
          <a:r>
            <a:rPr lang="nl-NL" b="1"/>
            <a:t>linkerkamer</a:t>
          </a:r>
          <a:r>
            <a:rPr lang="nl-NL"/>
            <a:t> loopt bloed terug naar de </a:t>
          </a:r>
          <a:r>
            <a:rPr lang="nl-NL" b="1"/>
            <a:t>linkerboezem</a:t>
          </a:r>
          <a:endParaRPr lang="en-US"/>
        </a:p>
      </dgm:t>
    </dgm:pt>
    <dgm:pt modelId="{8C8D55C3-981C-44AA-B125-9CC191E9771F}" type="parTrans" cxnId="{E2C722AB-6CFF-45E3-95DC-3A989E71AE65}">
      <dgm:prSet/>
      <dgm:spPr/>
      <dgm:t>
        <a:bodyPr/>
        <a:lstStyle/>
        <a:p>
          <a:endParaRPr lang="en-US"/>
        </a:p>
      </dgm:t>
    </dgm:pt>
    <dgm:pt modelId="{CBAD8F3C-0EE7-4B8D-BED6-496BC20E561C}" type="sibTrans" cxnId="{E2C722AB-6CFF-45E3-95DC-3A989E71AE65}">
      <dgm:prSet/>
      <dgm:spPr/>
      <dgm:t>
        <a:bodyPr/>
        <a:lstStyle/>
        <a:p>
          <a:endParaRPr lang="en-US"/>
        </a:p>
      </dgm:t>
    </dgm:pt>
    <dgm:pt modelId="{6D745FB5-D0ED-4539-8B66-C86423B3B04C}">
      <dgm:prSet/>
      <dgm:spPr/>
      <dgm:t>
        <a:bodyPr/>
        <a:lstStyle/>
        <a:p>
          <a:r>
            <a:rPr lang="nl-NL"/>
            <a:t>Dierenarts hoort in beginstadium een </a:t>
          </a:r>
          <a:r>
            <a:rPr lang="nl-NL" b="1"/>
            <a:t>hartruis</a:t>
          </a:r>
          <a:r>
            <a:rPr lang="nl-NL"/>
            <a:t>, in eindstadium vaak </a:t>
          </a:r>
          <a:r>
            <a:rPr lang="nl-NL" b="1"/>
            <a:t>linkerhartfalen</a:t>
          </a:r>
          <a:endParaRPr lang="en-US"/>
        </a:p>
      </dgm:t>
    </dgm:pt>
    <dgm:pt modelId="{F20F9887-2D7B-4E9E-951F-837D7B64A6EE}" type="parTrans" cxnId="{FA9DA0EA-C6D0-459C-AA1C-E3566474E804}">
      <dgm:prSet/>
      <dgm:spPr/>
      <dgm:t>
        <a:bodyPr/>
        <a:lstStyle/>
        <a:p>
          <a:endParaRPr lang="en-US"/>
        </a:p>
      </dgm:t>
    </dgm:pt>
    <dgm:pt modelId="{30D95C6D-58DF-4E78-A8D4-C82871B7D9A6}" type="sibTrans" cxnId="{FA9DA0EA-C6D0-459C-AA1C-E3566474E804}">
      <dgm:prSet/>
      <dgm:spPr/>
      <dgm:t>
        <a:bodyPr/>
        <a:lstStyle/>
        <a:p>
          <a:endParaRPr lang="en-US"/>
        </a:p>
      </dgm:t>
    </dgm:pt>
    <dgm:pt modelId="{6AC49439-1300-49B8-98D6-C392E903B2BB}" type="pres">
      <dgm:prSet presAssocID="{5AA1CFB6-CDCC-4478-844E-72CF049A95D6}" presName="outerComposite" presStyleCnt="0">
        <dgm:presLayoutVars>
          <dgm:chMax val="5"/>
          <dgm:dir/>
          <dgm:resizeHandles val="exact"/>
        </dgm:presLayoutVars>
      </dgm:prSet>
      <dgm:spPr/>
    </dgm:pt>
    <dgm:pt modelId="{89E6C3E6-3644-47DC-AC75-CF579A2FC7CD}" type="pres">
      <dgm:prSet presAssocID="{5AA1CFB6-CDCC-4478-844E-72CF049A95D6}" presName="dummyMaxCanvas" presStyleCnt="0">
        <dgm:presLayoutVars/>
      </dgm:prSet>
      <dgm:spPr/>
    </dgm:pt>
    <dgm:pt modelId="{D0A90F69-2A02-4F45-AB3F-1CB5C927EE24}" type="pres">
      <dgm:prSet presAssocID="{5AA1CFB6-CDCC-4478-844E-72CF049A95D6}" presName="ThreeNodes_1" presStyleLbl="node1" presStyleIdx="0" presStyleCnt="3">
        <dgm:presLayoutVars>
          <dgm:bulletEnabled val="1"/>
        </dgm:presLayoutVars>
      </dgm:prSet>
      <dgm:spPr/>
    </dgm:pt>
    <dgm:pt modelId="{AB5ACF4A-4E08-4382-90E3-04AB4679026B}" type="pres">
      <dgm:prSet presAssocID="{5AA1CFB6-CDCC-4478-844E-72CF049A95D6}" presName="ThreeNodes_2" presStyleLbl="node1" presStyleIdx="1" presStyleCnt="3">
        <dgm:presLayoutVars>
          <dgm:bulletEnabled val="1"/>
        </dgm:presLayoutVars>
      </dgm:prSet>
      <dgm:spPr/>
    </dgm:pt>
    <dgm:pt modelId="{1C2D8866-5B1E-4755-A111-C4B0136E31C9}" type="pres">
      <dgm:prSet presAssocID="{5AA1CFB6-CDCC-4478-844E-72CF049A95D6}" presName="ThreeNodes_3" presStyleLbl="node1" presStyleIdx="2" presStyleCnt="3">
        <dgm:presLayoutVars>
          <dgm:bulletEnabled val="1"/>
        </dgm:presLayoutVars>
      </dgm:prSet>
      <dgm:spPr/>
    </dgm:pt>
    <dgm:pt modelId="{530ECE79-97A2-4464-8506-F01115271A4D}" type="pres">
      <dgm:prSet presAssocID="{5AA1CFB6-CDCC-4478-844E-72CF049A95D6}" presName="ThreeConn_1-2" presStyleLbl="fgAccFollowNode1" presStyleIdx="0" presStyleCnt="2">
        <dgm:presLayoutVars>
          <dgm:bulletEnabled val="1"/>
        </dgm:presLayoutVars>
      </dgm:prSet>
      <dgm:spPr/>
    </dgm:pt>
    <dgm:pt modelId="{DD3D0C26-EA3E-4C4E-A3AA-1B1179D7DB6A}" type="pres">
      <dgm:prSet presAssocID="{5AA1CFB6-CDCC-4478-844E-72CF049A95D6}" presName="ThreeConn_2-3" presStyleLbl="fgAccFollowNode1" presStyleIdx="1" presStyleCnt="2">
        <dgm:presLayoutVars>
          <dgm:bulletEnabled val="1"/>
        </dgm:presLayoutVars>
      </dgm:prSet>
      <dgm:spPr/>
    </dgm:pt>
    <dgm:pt modelId="{56426315-B9B4-4822-88F2-637823BE98FA}" type="pres">
      <dgm:prSet presAssocID="{5AA1CFB6-CDCC-4478-844E-72CF049A95D6}" presName="ThreeNodes_1_text" presStyleLbl="node1" presStyleIdx="2" presStyleCnt="3">
        <dgm:presLayoutVars>
          <dgm:bulletEnabled val="1"/>
        </dgm:presLayoutVars>
      </dgm:prSet>
      <dgm:spPr/>
    </dgm:pt>
    <dgm:pt modelId="{6B19477E-0DEB-4813-BDC2-DB218224224C}" type="pres">
      <dgm:prSet presAssocID="{5AA1CFB6-CDCC-4478-844E-72CF049A95D6}" presName="ThreeNodes_2_text" presStyleLbl="node1" presStyleIdx="2" presStyleCnt="3">
        <dgm:presLayoutVars>
          <dgm:bulletEnabled val="1"/>
        </dgm:presLayoutVars>
      </dgm:prSet>
      <dgm:spPr/>
    </dgm:pt>
    <dgm:pt modelId="{165275F6-E1C8-4A27-9452-5691F33CADE0}" type="pres">
      <dgm:prSet presAssocID="{5AA1CFB6-CDCC-4478-844E-72CF049A95D6}" presName="ThreeNodes_3_text" presStyleLbl="node1" presStyleIdx="2" presStyleCnt="3">
        <dgm:presLayoutVars>
          <dgm:bulletEnabled val="1"/>
        </dgm:presLayoutVars>
      </dgm:prSet>
      <dgm:spPr/>
    </dgm:pt>
  </dgm:ptLst>
  <dgm:cxnLst>
    <dgm:cxn modelId="{50BC6400-5429-4C7F-9A88-4CAF63300CF5}" type="presOf" srcId="{442F7701-0BA3-4BFD-AAC8-29D012475ACB}" destId="{AB5ACF4A-4E08-4382-90E3-04AB4679026B}" srcOrd="0" destOrd="0" presId="urn:microsoft.com/office/officeart/2005/8/layout/vProcess5"/>
    <dgm:cxn modelId="{E547490B-F7AF-41D9-A617-6E9494700AC9}" type="presOf" srcId="{5AA1CFB6-CDCC-4478-844E-72CF049A95D6}" destId="{6AC49439-1300-49B8-98D6-C392E903B2BB}" srcOrd="0" destOrd="0" presId="urn:microsoft.com/office/officeart/2005/8/layout/vProcess5"/>
    <dgm:cxn modelId="{84E8AA1A-241E-4E1E-87ED-C053FC5F0D91}" type="presOf" srcId="{6D745FB5-D0ED-4539-8B66-C86423B3B04C}" destId="{1C2D8866-5B1E-4755-A111-C4B0136E31C9}" srcOrd="0" destOrd="0" presId="urn:microsoft.com/office/officeart/2005/8/layout/vProcess5"/>
    <dgm:cxn modelId="{6E1FEA1B-5973-4BC4-99A5-4A7C7B82A756}" type="presOf" srcId="{BFEF21B4-0743-44A7-BD00-2CC1CFFE22F5}" destId="{D0A90F69-2A02-4F45-AB3F-1CB5C927EE24}" srcOrd="0" destOrd="0" presId="urn:microsoft.com/office/officeart/2005/8/layout/vProcess5"/>
    <dgm:cxn modelId="{B3B4AB20-BB21-475B-AC4D-E574A630DABE}" type="presOf" srcId="{4CB42959-5955-4196-BC65-ACDC34A8D875}" destId="{D0A90F69-2A02-4F45-AB3F-1CB5C927EE24}" srcOrd="0" destOrd="1" presId="urn:microsoft.com/office/officeart/2005/8/layout/vProcess5"/>
    <dgm:cxn modelId="{D3DA8052-7CC6-4F7E-9D46-ABD6456E2A89}" type="presOf" srcId="{C7FEF9B7-EF67-40C4-8EAD-E3CD84F06722}" destId="{56426315-B9B4-4822-88F2-637823BE98FA}" srcOrd="1" destOrd="2" presId="urn:microsoft.com/office/officeart/2005/8/layout/vProcess5"/>
    <dgm:cxn modelId="{93F09B8D-E717-438C-A947-F132416EEF47}" type="presOf" srcId="{9D8947B4-6193-4C01-9547-39DB1439B8C8}" destId="{530ECE79-97A2-4464-8506-F01115271A4D}" srcOrd="0" destOrd="0" presId="urn:microsoft.com/office/officeart/2005/8/layout/vProcess5"/>
    <dgm:cxn modelId="{F9E9CE94-B1FE-4819-8CA4-BAC6A8CF085D}" type="presOf" srcId="{BFEF21B4-0743-44A7-BD00-2CC1CFFE22F5}" destId="{56426315-B9B4-4822-88F2-637823BE98FA}" srcOrd="1" destOrd="0" presId="urn:microsoft.com/office/officeart/2005/8/layout/vProcess5"/>
    <dgm:cxn modelId="{27600796-246E-4CB9-9363-B54FFCD8E02F}" srcId="{BFEF21B4-0743-44A7-BD00-2CC1CFFE22F5}" destId="{C7FEF9B7-EF67-40C4-8EAD-E3CD84F06722}" srcOrd="1" destOrd="0" parTransId="{2FCD2BE3-E42F-4698-8D82-3C26A098C630}" sibTransId="{0D608672-1176-40FE-A16D-BCF0AA766BE3}"/>
    <dgm:cxn modelId="{BA8EED97-4A9C-49FB-AFBA-4B76808A824A}" type="presOf" srcId="{442F7701-0BA3-4BFD-AAC8-29D012475ACB}" destId="{6B19477E-0DEB-4813-BDC2-DB218224224C}" srcOrd="1" destOrd="0" presId="urn:microsoft.com/office/officeart/2005/8/layout/vProcess5"/>
    <dgm:cxn modelId="{38193C99-3034-45AD-AE93-B44EB6460549}" type="presOf" srcId="{4CB42959-5955-4196-BC65-ACDC34A8D875}" destId="{56426315-B9B4-4822-88F2-637823BE98FA}" srcOrd="1" destOrd="1" presId="urn:microsoft.com/office/officeart/2005/8/layout/vProcess5"/>
    <dgm:cxn modelId="{E2C722AB-6CFF-45E3-95DC-3A989E71AE65}" srcId="{5AA1CFB6-CDCC-4478-844E-72CF049A95D6}" destId="{442F7701-0BA3-4BFD-AAC8-29D012475ACB}" srcOrd="1" destOrd="0" parTransId="{8C8D55C3-981C-44AA-B125-9CC191E9771F}" sibTransId="{CBAD8F3C-0EE7-4B8D-BED6-496BC20E561C}"/>
    <dgm:cxn modelId="{E41930B0-3515-4003-8B9F-A1212982A3F7}" srcId="{BFEF21B4-0743-44A7-BD00-2CC1CFFE22F5}" destId="{4CB42959-5955-4196-BC65-ACDC34A8D875}" srcOrd="0" destOrd="0" parTransId="{AFD23ECF-AF69-473A-A381-8433BBF66B23}" sibTransId="{D84CE75A-A676-408F-8C7F-3200D6259461}"/>
    <dgm:cxn modelId="{DB07E1BB-6989-40CC-90D7-EE1A12D21F2E}" type="presOf" srcId="{6D745FB5-D0ED-4539-8B66-C86423B3B04C}" destId="{165275F6-E1C8-4A27-9452-5691F33CADE0}" srcOrd="1" destOrd="0" presId="urn:microsoft.com/office/officeart/2005/8/layout/vProcess5"/>
    <dgm:cxn modelId="{F5A3B7C9-E848-4362-B0DD-E27F58951B8D}" type="presOf" srcId="{C7FEF9B7-EF67-40C4-8EAD-E3CD84F06722}" destId="{D0A90F69-2A02-4F45-AB3F-1CB5C927EE24}" srcOrd="0" destOrd="2" presId="urn:microsoft.com/office/officeart/2005/8/layout/vProcess5"/>
    <dgm:cxn modelId="{5738A9D2-05D6-495A-A18B-2312E28A048E}" srcId="{5AA1CFB6-CDCC-4478-844E-72CF049A95D6}" destId="{BFEF21B4-0743-44A7-BD00-2CC1CFFE22F5}" srcOrd="0" destOrd="0" parTransId="{DB73D1E0-D7AC-48EF-9C58-325D17284541}" sibTransId="{9D8947B4-6193-4C01-9547-39DB1439B8C8}"/>
    <dgm:cxn modelId="{FA9DA0EA-C6D0-459C-AA1C-E3566474E804}" srcId="{5AA1CFB6-CDCC-4478-844E-72CF049A95D6}" destId="{6D745FB5-D0ED-4539-8B66-C86423B3B04C}" srcOrd="2" destOrd="0" parTransId="{F20F9887-2D7B-4E9E-951F-837D7B64A6EE}" sibTransId="{30D95C6D-58DF-4E78-A8D4-C82871B7D9A6}"/>
    <dgm:cxn modelId="{8534D3FB-26EC-4E76-90BA-823B18ED832B}" type="presOf" srcId="{CBAD8F3C-0EE7-4B8D-BED6-496BC20E561C}" destId="{DD3D0C26-EA3E-4C4E-A3AA-1B1179D7DB6A}" srcOrd="0" destOrd="0" presId="urn:microsoft.com/office/officeart/2005/8/layout/vProcess5"/>
    <dgm:cxn modelId="{46840384-0CB9-4227-937E-1EC70A584942}" type="presParOf" srcId="{6AC49439-1300-49B8-98D6-C392E903B2BB}" destId="{89E6C3E6-3644-47DC-AC75-CF579A2FC7CD}" srcOrd="0" destOrd="0" presId="urn:microsoft.com/office/officeart/2005/8/layout/vProcess5"/>
    <dgm:cxn modelId="{4FBEC7BF-6384-4EED-81BC-98059AE94F8B}" type="presParOf" srcId="{6AC49439-1300-49B8-98D6-C392E903B2BB}" destId="{D0A90F69-2A02-4F45-AB3F-1CB5C927EE24}" srcOrd="1" destOrd="0" presId="urn:microsoft.com/office/officeart/2005/8/layout/vProcess5"/>
    <dgm:cxn modelId="{114D9A2B-8569-47C7-8F67-7F287553F441}" type="presParOf" srcId="{6AC49439-1300-49B8-98D6-C392E903B2BB}" destId="{AB5ACF4A-4E08-4382-90E3-04AB4679026B}" srcOrd="2" destOrd="0" presId="urn:microsoft.com/office/officeart/2005/8/layout/vProcess5"/>
    <dgm:cxn modelId="{1987BC41-E456-4240-BD96-DC559EC92D89}" type="presParOf" srcId="{6AC49439-1300-49B8-98D6-C392E903B2BB}" destId="{1C2D8866-5B1E-4755-A111-C4B0136E31C9}" srcOrd="3" destOrd="0" presId="urn:microsoft.com/office/officeart/2005/8/layout/vProcess5"/>
    <dgm:cxn modelId="{89B6BF22-3935-4CC0-934B-582F8FD7C94C}" type="presParOf" srcId="{6AC49439-1300-49B8-98D6-C392E903B2BB}" destId="{530ECE79-97A2-4464-8506-F01115271A4D}" srcOrd="4" destOrd="0" presId="urn:microsoft.com/office/officeart/2005/8/layout/vProcess5"/>
    <dgm:cxn modelId="{FC43750C-CC50-4239-94E4-66E440C5B829}" type="presParOf" srcId="{6AC49439-1300-49B8-98D6-C392E903B2BB}" destId="{DD3D0C26-EA3E-4C4E-A3AA-1B1179D7DB6A}" srcOrd="5" destOrd="0" presId="urn:microsoft.com/office/officeart/2005/8/layout/vProcess5"/>
    <dgm:cxn modelId="{E53B7E2A-4DA4-4611-A9B6-60A6AFE975B3}" type="presParOf" srcId="{6AC49439-1300-49B8-98D6-C392E903B2BB}" destId="{56426315-B9B4-4822-88F2-637823BE98FA}" srcOrd="6" destOrd="0" presId="urn:microsoft.com/office/officeart/2005/8/layout/vProcess5"/>
    <dgm:cxn modelId="{8E1B0E6B-5B33-48CD-BA45-967F41EED79C}" type="presParOf" srcId="{6AC49439-1300-49B8-98D6-C392E903B2BB}" destId="{6B19477E-0DEB-4813-BDC2-DB218224224C}" srcOrd="7" destOrd="0" presId="urn:microsoft.com/office/officeart/2005/8/layout/vProcess5"/>
    <dgm:cxn modelId="{F6C9A15D-E78B-4F15-B4A8-B82DB7D90D93}" type="presParOf" srcId="{6AC49439-1300-49B8-98D6-C392E903B2BB}" destId="{165275F6-E1C8-4A27-9452-5691F33CADE0}" srcOrd="8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78230B2-F763-4869-9D9A-4199D14901A3}">
      <dsp:nvSpPr>
        <dsp:cNvPr id="0" name=""/>
        <dsp:cNvSpPr/>
      </dsp:nvSpPr>
      <dsp:spPr>
        <a:xfrm>
          <a:off x="0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8C7D51-A852-467F-AD1D-BCC58D943A45}">
      <dsp:nvSpPr>
        <dsp:cNvPr id="0" name=""/>
        <dsp:cNvSpPr/>
      </dsp:nvSpPr>
      <dsp:spPr>
        <a:xfrm>
          <a:off x="328612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Een </a:t>
          </a:r>
          <a:r>
            <a:rPr lang="nl-NL" sz="1900" b="1" kern="1200"/>
            <a:t>opening</a:t>
          </a:r>
          <a:r>
            <a:rPr lang="nl-NL" sz="1900" kern="1200"/>
            <a:t> in het harttussenschot</a:t>
          </a:r>
          <a:endParaRPr lang="en-US" sz="1900" kern="1200"/>
        </a:p>
      </dsp:txBody>
      <dsp:txXfrm>
        <a:off x="383617" y="1352504"/>
        <a:ext cx="2847502" cy="1768010"/>
      </dsp:txXfrm>
    </dsp:sp>
    <dsp:sp modelId="{C1392680-51F7-4803-B74E-CABD16927C64}">
      <dsp:nvSpPr>
        <dsp:cNvPr id="0" name=""/>
        <dsp:cNvSpPr/>
      </dsp:nvSpPr>
      <dsp:spPr>
        <a:xfrm>
          <a:off x="3614737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6347D44-B059-483C-A5C4-20359FBBAA07}">
      <dsp:nvSpPr>
        <dsp:cNvPr id="0" name=""/>
        <dsp:cNvSpPr/>
      </dsp:nvSpPr>
      <dsp:spPr>
        <a:xfrm>
          <a:off x="3943350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Kan tussen beide kamers of tussen beide boezems bevinden</a:t>
          </a:r>
          <a:endParaRPr lang="en-US" sz="1900" kern="1200"/>
        </a:p>
      </dsp:txBody>
      <dsp:txXfrm>
        <a:off x="3998355" y="1352504"/>
        <a:ext cx="2847502" cy="1768010"/>
      </dsp:txXfrm>
    </dsp:sp>
    <dsp:sp modelId="{4E2DCC6B-2E4B-42DE-9A36-D0BC590879F3}">
      <dsp:nvSpPr>
        <dsp:cNvPr id="0" name=""/>
        <dsp:cNvSpPr/>
      </dsp:nvSpPr>
      <dsp:spPr>
        <a:xfrm>
          <a:off x="7229475" y="985317"/>
          <a:ext cx="2957512" cy="187802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3DCA646-8738-4FC0-B2A5-63FC30023AC9}">
      <dsp:nvSpPr>
        <dsp:cNvPr id="0" name=""/>
        <dsp:cNvSpPr/>
      </dsp:nvSpPr>
      <dsp:spPr>
        <a:xfrm>
          <a:off x="7558087" y="1297499"/>
          <a:ext cx="2957512" cy="1878020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ctr" anchorCtr="0">
          <a:noAutofit/>
        </a:bodyPr>
        <a:lstStyle/>
        <a:p>
          <a:pPr marL="0" lvl="0" indent="0" algn="ctr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1900" kern="1200"/>
            <a:t>Symptomen hangen af van grote van het gat in harttussenschot.. Komt bij hond vaker voor</a:t>
          </a:r>
          <a:endParaRPr lang="en-US" sz="1900" kern="1200"/>
        </a:p>
      </dsp:txBody>
      <dsp:txXfrm>
        <a:off x="7613092" y="1352504"/>
        <a:ext cx="2847502" cy="176801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D0A90F69-2A02-4F45-AB3F-1CB5C927EE24}">
      <dsp:nvSpPr>
        <dsp:cNvPr id="0" name=""/>
        <dsp:cNvSpPr/>
      </dsp:nvSpPr>
      <dsp:spPr>
        <a:xfrm>
          <a:off x="0" y="0"/>
          <a:ext cx="8938260" cy="1248251"/>
        </a:xfrm>
        <a:prstGeom prst="roundRect">
          <a:avLst>
            <a:gd name="adj" fmla="val 10000"/>
          </a:avLst>
        </a:prstGeom>
        <a:solidFill>
          <a:schemeClr val="accent2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Lekkende hartkleppen = </a:t>
          </a:r>
          <a:r>
            <a:rPr lang="nl-NL" sz="2300" b="1" kern="1200"/>
            <a:t>klepinsufficientie</a:t>
          </a:r>
          <a:endParaRPr lang="en-US" sz="23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Meest voorkomende hartaandoening hond</a:t>
          </a:r>
          <a:endParaRPr lang="en-US" sz="1800" kern="1200"/>
        </a:p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nl-NL" sz="1800" kern="1200"/>
            <a:t>Kleppen tussen linkerboezem en linkerkamer</a:t>
          </a:r>
          <a:endParaRPr lang="en-US" sz="1800" kern="1200"/>
        </a:p>
      </dsp:txBody>
      <dsp:txXfrm>
        <a:off x="36560" y="36560"/>
        <a:ext cx="7591299" cy="1175131"/>
      </dsp:txXfrm>
    </dsp:sp>
    <dsp:sp modelId="{AB5ACF4A-4E08-4382-90E3-04AB4679026B}">
      <dsp:nvSpPr>
        <dsp:cNvPr id="0" name=""/>
        <dsp:cNvSpPr/>
      </dsp:nvSpPr>
      <dsp:spPr>
        <a:xfrm>
          <a:off x="788669" y="1456292"/>
          <a:ext cx="8938260" cy="1248251"/>
        </a:xfrm>
        <a:prstGeom prst="roundRect">
          <a:avLst>
            <a:gd name="adj" fmla="val 10000"/>
          </a:avLst>
        </a:prstGeom>
        <a:solidFill>
          <a:schemeClr val="accent2">
            <a:hueOff val="736422"/>
            <a:satOff val="-5236"/>
            <a:lumOff val="88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Tijdens </a:t>
          </a:r>
          <a:r>
            <a:rPr lang="nl-NL" sz="2300" b="1" kern="1200"/>
            <a:t>samentrekking</a:t>
          </a:r>
          <a:r>
            <a:rPr lang="nl-NL" sz="2300" kern="1200"/>
            <a:t> van de </a:t>
          </a:r>
          <a:r>
            <a:rPr lang="nl-NL" sz="2300" b="1" kern="1200"/>
            <a:t>linkerkamer</a:t>
          </a:r>
          <a:r>
            <a:rPr lang="nl-NL" sz="2300" kern="1200"/>
            <a:t> loopt bloed terug naar de </a:t>
          </a:r>
          <a:r>
            <a:rPr lang="nl-NL" sz="2300" b="1" kern="1200"/>
            <a:t>linkerboezem</a:t>
          </a:r>
          <a:endParaRPr lang="en-US" sz="2300" kern="1200"/>
        </a:p>
      </dsp:txBody>
      <dsp:txXfrm>
        <a:off x="825229" y="1492852"/>
        <a:ext cx="7265106" cy="1175131"/>
      </dsp:txXfrm>
    </dsp:sp>
    <dsp:sp modelId="{1C2D8866-5B1E-4755-A111-C4B0136E31C9}">
      <dsp:nvSpPr>
        <dsp:cNvPr id="0" name=""/>
        <dsp:cNvSpPr/>
      </dsp:nvSpPr>
      <dsp:spPr>
        <a:xfrm>
          <a:off x="1577339" y="2912585"/>
          <a:ext cx="8938260" cy="1248251"/>
        </a:xfrm>
        <a:prstGeom prst="roundRect">
          <a:avLst>
            <a:gd name="adj" fmla="val 10000"/>
          </a:avLst>
        </a:prstGeom>
        <a:solidFill>
          <a:schemeClr val="accent2">
            <a:hueOff val="1472845"/>
            <a:satOff val="-10472"/>
            <a:lumOff val="176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marL="0" lvl="0" indent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nl-NL" sz="2300" kern="1200"/>
            <a:t>Dierenarts hoort in beginstadium een </a:t>
          </a:r>
          <a:r>
            <a:rPr lang="nl-NL" sz="2300" b="1" kern="1200"/>
            <a:t>hartruis</a:t>
          </a:r>
          <a:r>
            <a:rPr lang="nl-NL" sz="2300" kern="1200"/>
            <a:t>, in eindstadium vaak </a:t>
          </a:r>
          <a:r>
            <a:rPr lang="nl-NL" sz="2300" b="1" kern="1200"/>
            <a:t>linkerhartfalen</a:t>
          </a:r>
          <a:endParaRPr lang="en-US" sz="2300" kern="1200"/>
        </a:p>
      </dsp:txBody>
      <dsp:txXfrm>
        <a:off x="1613899" y="2949145"/>
        <a:ext cx="7265106" cy="1175131"/>
      </dsp:txXfrm>
    </dsp:sp>
    <dsp:sp modelId="{530ECE79-97A2-4464-8506-F01115271A4D}">
      <dsp:nvSpPr>
        <dsp:cNvPr id="0" name=""/>
        <dsp:cNvSpPr/>
      </dsp:nvSpPr>
      <dsp:spPr>
        <a:xfrm>
          <a:off x="8126896" y="946590"/>
          <a:ext cx="811363" cy="811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8309453" y="946590"/>
        <a:ext cx="446249" cy="610551"/>
      </dsp:txXfrm>
    </dsp:sp>
    <dsp:sp modelId="{DD3D0C26-EA3E-4C4E-A3AA-1B1179D7DB6A}">
      <dsp:nvSpPr>
        <dsp:cNvPr id="0" name=""/>
        <dsp:cNvSpPr/>
      </dsp:nvSpPr>
      <dsp:spPr>
        <a:xfrm>
          <a:off x="8915566" y="2394561"/>
          <a:ext cx="811363" cy="811363"/>
        </a:xfrm>
        <a:prstGeom prst="downArrow">
          <a:avLst>
            <a:gd name="adj1" fmla="val 55000"/>
            <a:gd name="adj2" fmla="val 45000"/>
          </a:avLst>
        </a:prstGeom>
        <a:solidFill>
          <a:schemeClr val="accent2">
            <a:tint val="40000"/>
            <a:alpha val="90000"/>
            <a:hueOff val="2035323"/>
            <a:satOff val="-1925"/>
            <a:lumOff val="-85"/>
            <a:alphaOff val="0"/>
          </a:schemeClr>
        </a:solidFill>
        <a:ln w="12700" cap="flat" cmpd="sng" algn="ctr">
          <a:solidFill>
            <a:schemeClr val="accent2">
              <a:tint val="40000"/>
              <a:alpha val="90000"/>
              <a:hueOff val="2035323"/>
              <a:satOff val="-1925"/>
              <a:lumOff val="-85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3600" kern="1200"/>
        </a:p>
      </dsp:txBody>
      <dsp:txXfrm>
        <a:off x="9098123" y="2394561"/>
        <a:ext cx="446249" cy="61055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1" descr="Tag=AccentColor&#10;Flavor=Light&#10;Target=Fill">
            <a:extLst>
              <a:ext uri="{FF2B5EF4-FFF2-40B4-BE49-F238E27FC236}">
                <a16:creationId xmlns:a16="http://schemas.microsoft.com/office/drawing/2014/main" id="{0D57E7FA-E8FC-45AC-868F-CDC8144939D6}"/>
              </a:ext>
            </a:extLst>
          </p:cNvPr>
          <p:cNvSpPr/>
          <p:nvPr/>
        </p:nvSpPr>
        <p:spPr>
          <a:xfrm rot="10800000" flipV="1">
            <a:off x="2599854" y="527562"/>
            <a:ext cx="6992292" cy="5102484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807094A5-EB6F-441D-88F8-CD7A30C8470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08760" y="1591056"/>
            <a:ext cx="5705856" cy="3264408"/>
          </a:xfrm>
        </p:spPr>
        <p:txBody>
          <a:bodyPr anchor="b">
            <a:normAutofit/>
          </a:bodyPr>
          <a:lstStyle>
            <a:lvl1pPr algn="l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C7CE1E3-3929-42A6-81B7-056BD88EF35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928616"/>
            <a:ext cx="5705856" cy="996696"/>
          </a:xfrm>
        </p:spPr>
        <p:txBody>
          <a:bodyPr/>
          <a:lstStyle>
            <a:lvl1pPr marL="0" indent="0" algn="l">
              <a:buNone/>
              <a:defRPr sz="2400" cap="all" baseline="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CE951E3-0794-422C-AF76-0AD4A7FB19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4EBFA8-0291-4D77-A9D9-B17FC2382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57AC4D4-C4EE-4624-A329-C608A1D5AF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906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Graphic 1" descr="Tag=AccentColor&#10;Flavor=Light&#10;Target=Fill">
            <a:extLst>
              <a:ext uri="{FF2B5EF4-FFF2-40B4-BE49-F238E27FC236}">
                <a16:creationId xmlns:a16="http://schemas.microsoft.com/office/drawing/2014/main" id="{0EE21C0F-70D8-4F3C-9392-07559C90EE6E}"/>
              </a:ext>
            </a:extLst>
          </p:cNvPr>
          <p:cNvSpPr/>
          <p:nvPr/>
        </p:nvSpPr>
        <p:spPr>
          <a:xfrm rot="10800000" flipH="1" flipV="1">
            <a:off x="684965" y="1332237"/>
            <a:ext cx="5263732" cy="3841102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48DB1DFE-8154-440D-93CF-FEF7860E89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9032" y="2523744"/>
            <a:ext cx="3831336" cy="1453896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CD9D1F5-05CC-48F3-A314-315EF1703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6711696" y="640079"/>
            <a:ext cx="4837176" cy="556869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1807DE-1178-4BBB-89D8-9046239C2DE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1655064" y="4087368"/>
            <a:ext cx="3319272" cy="649224"/>
          </a:xfrm>
        </p:spPr>
        <p:txBody>
          <a:bodyPr>
            <a:noAutofit/>
          </a:bodyPr>
          <a:lstStyle>
            <a:lvl1pPr marL="0" indent="0" algn="ctr">
              <a:buNone/>
              <a:defRPr sz="2000" cap="all" baseline="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D48EA59-A1BC-48B7-9495-6D5C6035B1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9F85A72-B50F-440E-AAD3-53C099F6D9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2C2D00B-4207-4720-8C68-605CAFDD5C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13824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1C888B-58B8-4428-8B1D-4E26FC5DD5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314F67B-D516-42FA-A2CA-2DCD37CFE8D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2BA5FF-4919-4FF8-9C04-06CE156B76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EDA970-128E-4150-8E5A-A1B056E835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EC6CD1-EE5E-42EF-B76D-BB803BA6AB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270139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50C2A1B-34CA-4877-9435-D77DF325757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F255E5E-4A81-44CC-8D99-F56E625D463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19CEECF-A221-4ECC-AD9C-E197D516D2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18F41AE-0DDE-49ED-9F0C-E0E16F599A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7B47FB7-77F0-4C43-B81E-D04B31C953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30087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: Shape 6" descr="Tag=AccentColor&#10;Flavor=Light&#10;Target=Fill">
            <a:extLst>
              <a:ext uri="{FF2B5EF4-FFF2-40B4-BE49-F238E27FC236}">
                <a16:creationId xmlns:a16="http://schemas.microsoft.com/office/drawing/2014/main" id="{13B7BB51-92B8-4089-8DAB-1202A4D1C6A3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26030E26-A86A-417A-AA64-699AA8DD3D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CF97E-0E6E-41E9-B75B-0371E744D1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011680"/>
            <a:ext cx="1051560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BAE770-8363-44CD-8A22-AB26C5C536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6E618F2-3B8E-4449-91E7-F8AA496093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3428F0-E5C2-42A1-AB2F-1A19FFAD1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79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Graphic 9" descr="Tag=AccentColor&#10;Flavor=Light&#10;Target=Fill">
            <a:extLst>
              <a:ext uri="{FF2B5EF4-FFF2-40B4-BE49-F238E27FC236}">
                <a16:creationId xmlns:a16="http://schemas.microsoft.com/office/drawing/2014/main" id="{DB2CE8D6-5B4E-4EBE-9ED5-A1DA7E2A5CDA}"/>
              </a:ext>
            </a:extLst>
          </p:cNvPr>
          <p:cNvSpPr/>
          <p:nvPr/>
        </p:nvSpPr>
        <p:spPr>
          <a:xfrm>
            <a:off x="7209816" y="0"/>
            <a:ext cx="4143984" cy="5747660"/>
          </a:xfrm>
          <a:custGeom>
            <a:avLst/>
            <a:gdLst>
              <a:gd name="connsiteX0" fmla="*/ 0 w 3843750"/>
              <a:gd name="connsiteY0" fmla="*/ 346 h 5956080"/>
              <a:gd name="connsiteX1" fmla="*/ 72373 w 3843750"/>
              <a:gd name="connsiteY1" fmla="*/ 2447534 h 5956080"/>
              <a:gd name="connsiteX2" fmla="*/ 145093 w 3843750"/>
              <a:gd name="connsiteY2" fmla="*/ 3878724 h 5956080"/>
              <a:gd name="connsiteX3" fmla="*/ 237897 w 3843750"/>
              <a:gd name="connsiteY3" fmla="*/ 4208041 h 5956080"/>
              <a:gd name="connsiteX4" fmla="*/ 281875 w 3843750"/>
              <a:gd name="connsiteY4" fmla="*/ 4677601 h 5956080"/>
              <a:gd name="connsiteX5" fmla="*/ 360135 w 3843750"/>
              <a:gd name="connsiteY5" fmla="*/ 5287407 h 5956080"/>
              <a:gd name="connsiteX6" fmla="*/ 414155 w 3843750"/>
              <a:gd name="connsiteY6" fmla="*/ 5817914 h 5956080"/>
              <a:gd name="connsiteX7" fmla="*/ 681487 w 3843750"/>
              <a:gd name="connsiteY7" fmla="*/ 5914873 h 5956080"/>
              <a:gd name="connsiteX8" fmla="*/ 892373 w 3843750"/>
              <a:gd name="connsiteY8" fmla="*/ 5605295 h 5956080"/>
              <a:gd name="connsiteX9" fmla="*/ 1027770 w 3843750"/>
              <a:gd name="connsiteY9" fmla="*/ 5804063 h 5956080"/>
              <a:gd name="connsiteX10" fmla="*/ 1200566 w 3843750"/>
              <a:gd name="connsiteY10" fmla="*/ 5527036 h 5956080"/>
              <a:gd name="connsiteX11" fmla="*/ 1348083 w 3843750"/>
              <a:gd name="connsiteY11" fmla="*/ 5363590 h 5956080"/>
              <a:gd name="connsiteX12" fmla="*/ 1425997 w 3843750"/>
              <a:gd name="connsiteY12" fmla="*/ 4800532 h 5956080"/>
              <a:gd name="connsiteX13" fmla="*/ 1517416 w 3843750"/>
              <a:gd name="connsiteY13" fmla="*/ 4640549 h 5956080"/>
              <a:gd name="connsiteX14" fmla="*/ 1569705 w 3843750"/>
              <a:gd name="connsiteY14" fmla="*/ 4803995 h 5956080"/>
              <a:gd name="connsiteX15" fmla="*/ 1530921 w 3843750"/>
              <a:gd name="connsiteY15" fmla="*/ 5433885 h 5956080"/>
              <a:gd name="connsiteX16" fmla="*/ 1614721 w 3843750"/>
              <a:gd name="connsiteY16" fmla="*/ 5319957 h 5956080"/>
              <a:gd name="connsiteX17" fmla="*/ 1800676 w 3843750"/>
              <a:gd name="connsiteY17" fmla="*/ 4608691 h 5956080"/>
              <a:gd name="connsiteX18" fmla="*/ 1918759 w 3843750"/>
              <a:gd name="connsiteY18" fmla="*/ 4486799 h 5956080"/>
              <a:gd name="connsiteX19" fmla="*/ 2009139 w 3843750"/>
              <a:gd name="connsiteY19" fmla="*/ 4715000 h 5956080"/>
              <a:gd name="connsiteX20" fmla="*/ 2135532 w 3843750"/>
              <a:gd name="connsiteY20" fmla="*/ 5321689 h 5956080"/>
              <a:gd name="connsiteX21" fmla="*/ 2209291 w 3843750"/>
              <a:gd name="connsiteY21" fmla="*/ 5028733 h 5956080"/>
              <a:gd name="connsiteX22" fmla="*/ 2501208 w 3843750"/>
              <a:gd name="connsiteY22" fmla="*/ 4457711 h 5956080"/>
              <a:gd name="connsiteX23" fmla="*/ 2695127 w 3843750"/>
              <a:gd name="connsiteY23" fmla="*/ 4973674 h 5956080"/>
              <a:gd name="connsiteX24" fmla="*/ 2825329 w 3843750"/>
              <a:gd name="connsiteY24" fmla="*/ 4563328 h 5956080"/>
              <a:gd name="connsiteX25" fmla="*/ 2904628 w 3843750"/>
              <a:gd name="connsiteY25" fmla="*/ 4466368 h 5956080"/>
              <a:gd name="connsiteX26" fmla="*/ 2922635 w 3843750"/>
              <a:gd name="connsiteY26" fmla="*/ 4519696 h 5956080"/>
              <a:gd name="connsiteX27" fmla="*/ 3089544 w 3843750"/>
              <a:gd name="connsiteY27" fmla="*/ 3606545 h 5956080"/>
              <a:gd name="connsiteX28" fmla="*/ 3150490 w 3843750"/>
              <a:gd name="connsiteY28" fmla="*/ 3989882 h 5956080"/>
              <a:gd name="connsiteX29" fmla="*/ 3755448 w 3843750"/>
              <a:gd name="connsiteY29" fmla="*/ 1538193 h 5956080"/>
              <a:gd name="connsiteX30" fmla="*/ 3850330 w 3843750"/>
              <a:gd name="connsiteY30" fmla="*/ 0 h 5956080"/>
              <a:gd name="connsiteX31" fmla="*/ 0 w 3843750"/>
              <a:gd name="connsiteY31" fmla="*/ 0 h 59560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</a:cxnLst>
            <a:rect l="l" t="t" r="r" b="b"/>
            <a:pathLst>
              <a:path w="3843750" h="5956080">
                <a:moveTo>
                  <a:pt x="0" y="346"/>
                </a:moveTo>
                <a:cubicBezTo>
                  <a:pt x="12120" y="1234155"/>
                  <a:pt x="72720" y="2447534"/>
                  <a:pt x="72373" y="2447534"/>
                </a:cubicBezTo>
                <a:cubicBezTo>
                  <a:pt x="72720" y="2449265"/>
                  <a:pt x="114274" y="3641520"/>
                  <a:pt x="145093" y="3878724"/>
                </a:cubicBezTo>
                <a:cubicBezTo>
                  <a:pt x="176258" y="4119392"/>
                  <a:pt x="210194" y="3969797"/>
                  <a:pt x="237897" y="4208041"/>
                </a:cubicBezTo>
                <a:cubicBezTo>
                  <a:pt x="250017" y="4367677"/>
                  <a:pt x="237204" y="4527661"/>
                  <a:pt x="281875" y="4677601"/>
                </a:cubicBezTo>
                <a:cubicBezTo>
                  <a:pt x="278758" y="4908226"/>
                  <a:pt x="338319" y="5059552"/>
                  <a:pt x="360135" y="5287407"/>
                </a:cubicBezTo>
                <a:cubicBezTo>
                  <a:pt x="370177" y="5468860"/>
                  <a:pt x="348015" y="5649274"/>
                  <a:pt x="414155" y="5817914"/>
                </a:cubicBezTo>
                <a:cubicBezTo>
                  <a:pt x="467137" y="5947770"/>
                  <a:pt x="534662" y="6049578"/>
                  <a:pt x="681487" y="5914873"/>
                </a:cubicBezTo>
                <a:cubicBezTo>
                  <a:pt x="680448" y="5747964"/>
                  <a:pt x="925963" y="5772897"/>
                  <a:pt x="892373" y="5605295"/>
                </a:cubicBezTo>
                <a:cubicBezTo>
                  <a:pt x="1003184" y="5641309"/>
                  <a:pt x="945009" y="5759046"/>
                  <a:pt x="1027770" y="5804063"/>
                </a:cubicBezTo>
                <a:cubicBezTo>
                  <a:pt x="1099105" y="5719915"/>
                  <a:pt x="1051664" y="5551968"/>
                  <a:pt x="1200566" y="5527036"/>
                </a:cubicBezTo>
                <a:cubicBezTo>
                  <a:pt x="1352931" y="5564088"/>
                  <a:pt x="1336655" y="5453970"/>
                  <a:pt x="1348083" y="5363590"/>
                </a:cubicBezTo>
                <a:cubicBezTo>
                  <a:pt x="1370938" y="5149586"/>
                  <a:pt x="1389291" y="5009687"/>
                  <a:pt x="1425997" y="4800532"/>
                </a:cubicBezTo>
                <a:cubicBezTo>
                  <a:pt x="1436385" y="4748243"/>
                  <a:pt x="1415608" y="4628775"/>
                  <a:pt x="1517416" y="4640549"/>
                </a:cubicBezTo>
                <a:cubicBezTo>
                  <a:pt x="1596022" y="4651976"/>
                  <a:pt x="1566242" y="4746512"/>
                  <a:pt x="1569705" y="4803995"/>
                </a:cubicBezTo>
                <a:cubicBezTo>
                  <a:pt x="1600177" y="5128809"/>
                  <a:pt x="1532998" y="5109763"/>
                  <a:pt x="1530921" y="5433885"/>
                </a:cubicBezTo>
                <a:cubicBezTo>
                  <a:pt x="1530574" y="5446697"/>
                  <a:pt x="1580786" y="5458125"/>
                  <a:pt x="1614721" y="5319957"/>
                </a:cubicBezTo>
                <a:cubicBezTo>
                  <a:pt x="1681208" y="5047432"/>
                  <a:pt x="1760507" y="4832736"/>
                  <a:pt x="1800676" y="4608691"/>
                </a:cubicBezTo>
                <a:cubicBezTo>
                  <a:pt x="1848463" y="4656824"/>
                  <a:pt x="1889671" y="4439704"/>
                  <a:pt x="1918759" y="4486799"/>
                </a:cubicBezTo>
                <a:cubicBezTo>
                  <a:pt x="1932264" y="4566098"/>
                  <a:pt x="1956503" y="4642626"/>
                  <a:pt x="2009139" y="4715000"/>
                </a:cubicBezTo>
                <a:cubicBezTo>
                  <a:pt x="2054502" y="4933851"/>
                  <a:pt x="2004983" y="5137812"/>
                  <a:pt x="2135532" y="5321689"/>
                </a:cubicBezTo>
                <a:cubicBezTo>
                  <a:pt x="2135532" y="5321689"/>
                  <a:pt x="2137610" y="5265245"/>
                  <a:pt x="2209291" y="5028733"/>
                </a:cubicBezTo>
                <a:cubicBezTo>
                  <a:pt x="2267120" y="4838277"/>
                  <a:pt x="2341225" y="4936622"/>
                  <a:pt x="2501208" y="4457711"/>
                </a:cubicBezTo>
                <a:cubicBezTo>
                  <a:pt x="2545186" y="4641934"/>
                  <a:pt x="2446495" y="4877753"/>
                  <a:pt x="2695127" y="4973674"/>
                </a:cubicBezTo>
                <a:cubicBezTo>
                  <a:pt x="2743260" y="4833775"/>
                  <a:pt x="2706208" y="4662365"/>
                  <a:pt x="2825329" y="4563328"/>
                </a:cubicBezTo>
                <a:cubicBezTo>
                  <a:pt x="2859958" y="4534586"/>
                  <a:pt x="2884890" y="4501689"/>
                  <a:pt x="2904628" y="4466368"/>
                </a:cubicBezTo>
                <a:cubicBezTo>
                  <a:pt x="2910515" y="4484375"/>
                  <a:pt x="2916749" y="4503074"/>
                  <a:pt x="2922635" y="4519696"/>
                </a:cubicBezTo>
                <a:cubicBezTo>
                  <a:pt x="2946529" y="4491647"/>
                  <a:pt x="3082618" y="3784882"/>
                  <a:pt x="3089544" y="3606545"/>
                </a:cubicBezTo>
                <a:cubicBezTo>
                  <a:pt x="3124172" y="3733285"/>
                  <a:pt x="3150490" y="3989882"/>
                  <a:pt x="3150490" y="3989882"/>
                </a:cubicBezTo>
                <a:cubicBezTo>
                  <a:pt x="3150490" y="3989882"/>
                  <a:pt x="3300085" y="3936900"/>
                  <a:pt x="3755448" y="1538193"/>
                </a:cubicBezTo>
                <a:cubicBezTo>
                  <a:pt x="3791461" y="1348775"/>
                  <a:pt x="3824704" y="697762"/>
                  <a:pt x="3850330" y="0"/>
                </a:cubicBezTo>
                <a:lnTo>
                  <a:pt x="0" y="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64AD5705-B027-4C44-B38A-60296E29EB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078991"/>
            <a:ext cx="5266944" cy="3136392"/>
          </a:xfrm>
        </p:spPr>
        <p:txBody>
          <a:bodyPr anchor="b">
            <a:normAutofit/>
          </a:bodyPr>
          <a:lstStyle>
            <a:lvl1pPr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E8BBAC4-9088-44CF-BA2D-B8DD24FB527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279392"/>
            <a:ext cx="5266944" cy="1500187"/>
          </a:xfrm>
        </p:spPr>
        <p:txBody>
          <a:bodyPr/>
          <a:lstStyle>
            <a:lvl1pPr marL="0" indent="0">
              <a:buNone/>
              <a:defRPr sz="2400" cap="all" baseline="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793FB3F-D2A6-4919-B57B-C08861D463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9049E0-6BE5-43FA-A4D4-ACAFC871A7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DF8C28D-1479-4F15-B906-0AEBBCCA8C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21279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FD51F360-8860-4FB5-A0A5-773473DD8B39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D2A77EC9-372A-4ECA-9088-780532AF05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7C882CE-1B27-414A-9B06-AA5D2DB683B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0397E60-5D92-4530-96D1-FC09AF3C2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419088" y="2011680"/>
            <a:ext cx="4937760" cy="4160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34240FE-0C6A-47E9-9B0A-7B3C608773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71AE1B-BB18-4C7E-AA77-3A4D401A5F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6FA7B1D-FEDD-4E29-A352-29E5F498B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8645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: Shape 9" descr="Tag=AccentColor&#10;Flavor=Light&#10;Target=Fill">
            <a:extLst>
              <a:ext uri="{FF2B5EF4-FFF2-40B4-BE49-F238E27FC236}">
                <a16:creationId xmlns:a16="http://schemas.microsoft.com/office/drawing/2014/main" id="{527D753D-3426-457C-9082-B92894509EC0}"/>
              </a:ext>
            </a:extLst>
          </p:cNvPr>
          <p:cNvSpPr/>
          <p:nvPr/>
        </p:nvSpPr>
        <p:spPr>
          <a:xfrm flipH="1">
            <a:off x="1" y="315111"/>
            <a:ext cx="3021543" cy="1435442"/>
          </a:xfrm>
          <a:custGeom>
            <a:avLst/>
            <a:gdLst>
              <a:gd name="connsiteX0" fmla="*/ 3021543 w 3021543"/>
              <a:gd name="connsiteY0" fmla="*/ 0 h 1435442"/>
              <a:gd name="connsiteX1" fmla="*/ 2963800 w 3021543"/>
              <a:gd name="connsiteY1" fmla="*/ 7242 h 1435442"/>
              <a:gd name="connsiteX2" fmla="*/ 2793803 w 3021543"/>
              <a:gd name="connsiteY2" fmla="*/ 24082 h 1435442"/>
              <a:gd name="connsiteX3" fmla="*/ 2414348 w 3021543"/>
              <a:gd name="connsiteY3" fmla="*/ 29696 h 1435442"/>
              <a:gd name="connsiteX4" fmla="*/ 2091558 w 3021543"/>
              <a:gd name="connsiteY4" fmla="*/ 27450 h 1435442"/>
              <a:gd name="connsiteX5" fmla="*/ 1645319 w 3021543"/>
              <a:gd name="connsiteY5" fmla="*/ 28573 h 1435442"/>
              <a:gd name="connsiteX6" fmla="*/ 1243602 w 3021543"/>
              <a:gd name="connsiteY6" fmla="*/ 60008 h 1435442"/>
              <a:gd name="connsiteX7" fmla="*/ 753851 w 3021543"/>
              <a:gd name="connsiteY7" fmla="*/ 57763 h 1435442"/>
              <a:gd name="connsiteX8" fmla="*/ 465465 w 3021543"/>
              <a:gd name="connsiteY8" fmla="*/ 116142 h 1435442"/>
              <a:gd name="connsiteX9" fmla="*/ 546416 w 3021543"/>
              <a:gd name="connsiteY9" fmla="*/ 136351 h 1435442"/>
              <a:gd name="connsiteX10" fmla="*/ 689091 w 3021543"/>
              <a:gd name="connsiteY10" fmla="*/ 180136 h 1435442"/>
              <a:gd name="connsiteX11" fmla="*/ 704269 w 3021543"/>
              <a:gd name="connsiteY11" fmla="*/ 208203 h 1435442"/>
              <a:gd name="connsiteX12" fmla="*/ 683020 w 3021543"/>
              <a:gd name="connsiteY12" fmla="*/ 221675 h 1435442"/>
              <a:gd name="connsiteX13" fmla="*/ 621295 w 3021543"/>
              <a:gd name="connsiteY13" fmla="*/ 247496 h 1435442"/>
              <a:gd name="connsiteX14" fmla="*/ 848968 w 3021543"/>
              <a:gd name="connsiteY14" fmla="*/ 285668 h 1435442"/>
              <a:gd name="connsiteX15" fmla="*/ 768018 w 3021543"/>
              <a:gd name="connsiteY15" fmla="*/ 309244 h 1435442"/>
              <a:gd name="connsiteX16" fmla="*/ 684032 w 3021543"/>
              <a:gd name="connsiteY16" fmla="*/ 326085 h 1435442"/>
              <a:gd name="connsiteX17" fmla="*/ 592962 w 3021543"/>
              <a:gd name="connsiteY17" fmla="*/ 338434 h 1435442"/>
              <a:gd name="connsiteX18" fmla="*/ 509988 w 3021543"/>
              <a:gd name="connsiteY18" fmla="*/ 363133 h 1435442"/>
              <a:gd name="connsiteX19" fmla="*/ 726531 w 3021543"/>
              <a:gd name="connsiteY19" fmla="*/ 373237 h 1435442"/>
              <a:gd name="connsiteX20" fmla="*/ 614212 w 3021543"/>
              <a:gd name="connsiteY20" fmla="*/ 395691 h 1435442"/>
              <a:gd name="connsiteX21" fmla="*/ 522131 w 3021543"/>
              <a:gd name="connsiteY21" fmla="*/ 424881 h 1435442"/>
              <a:gd name="connsiteX22" fmla="*/ 457370 w 3021543"/>
              <a:gd name="connsiteY22" fmla="*/ 438353 h 1435442"/>
              <a:gd name="connsiteX23" fmla="*/ 388562 w 3021543"/>
              <a:gd name="connsiteY23" fmla="*/ 441721 h 1435442"/>
              <a:gd name="connsiteX24" fmla="*/ 372372 w 3021543"/>
              <a:gd name="connsiteY24" fmla="*/ 463052 h 1435442"/>
              <a:gd name="connsiteX25" fmla="*/ 393622 w 3021543"/>
              <a:gd name="connsiteY25" fmla="*/ 485506 h 1435442"/>
              <a:gd name="connsiteX26" fmla="*/ 426002 w 3021543"/>
              <a:gd name="connsiteY26" fmla="*/ 487751 h 1435442"/>
              <a:gd name="connsiteX27" fmla="*/ 619271 w 3021543"/>
              <a:gd name="connsiteY27" fmla="*/ 493365 h 1435442"/>
              <a:gd name="connsiteX28" fmla="*/ 0 w 3021543"/>
              <a:gd name="connsiteY28" fmla="*/ 542762 h 1435442"/>
              <a:gd name="connsiteX29" fmla="*/ 83986 w 3021543"/>
              <a:gd name="connsiteY29" fmla="*/ 573075 h 1435442"/>
              <a:gd name="connsiteX30" fmla="*/ 112319 w 3021543"/>
              <a:gd name="connsiteY30" fmla="*/ 656154 h 1435442"/>
              <a:gd name="connsiteX31" fmla="*/ 215531 w 3021543"/>
              <a:gd name="connsiteY31" fmla="*/ 703306 h 1435442"/>
              <a:gd name="connsiteX32" fmla="*/ 282315 w 3021543"/>
              <a:gd name="connsiteY32" fmla="*/ 720147 h 1435442"/>
              <a:gd name="connsiteX33" fmla="*/ 435109 w 3021543"/>
              <a:gd name="connsiteY33" fmla="*/ 744846 h 1435442"/>
              <a:gd name="connsiteX34" fmla="*/ 457370 w 3021543"/>
              <a:gd name="connsiteY34" fmla="*/ 785263 h 1435442"/>
              <a:gd name="connsiteX35" fmla="*/ 476596 w 3021543"/>
              <a:gd name="connsiteY35" fmla="*/ 830170 h 1435442"/>
              <a:gd name="connsiteX36" fmla="*/ 517071 w 3021543"/>
              <a:gd name="connsiteY36" fmla="*/ 859360 h 1435442"/>
              <a:gd name="connsiteX37" fmla="*/ 202377 w 3021543"/>
              <a:gd name="connsiteY37" fmla="*/ 854869 h 1435442"/>
              <a:gd name="connsiteX38" fmla="*/ 557546 w 3021543"/>
              <a:gd name="connsiteY38" fmla="*/ 949175 h 1435442"/>
              <a:gd name="connsiteX39" fmla="*/ 526178 w 3021543"/>
              <a:gd name="connsiteY39" fmla="*/ 986223 h 1435442"/>
              <a:gd name="connsiteX40" fmla="*/ 720459 w 3021543"/>
              <a:gd name="connsiteY40" fmla="*/ 1036744 h 1435442"/>
              <a:gd name="connsiteX41" fmla="*/ 616236 w 3021543"/>
              <a:gd name="connsiteY41" fmla="*/ 1042357 h 1435442"/>
              <a:gd name="connsiteX42" fmla="*/ 1222353 w 3021543"/>
              <a:gd name="connsiteY42" fmla="*/ 1253422 h 1435442"/>
              <a:gd name="connsiteX43" fmla="*/ 2087511 w 3021543"/>
              <a:gd name="connsiteY43" fmla="*/ 1406107 h 1435442"/>
              <a:gd name="connsiteX44" fmla="*/ 2425479 w 3021543"/>
              <a:gd name="connsiteY44" fmla="*/ 1435297 h 1435442"/>
              <a:gd name="connsiteX45" fmla="*/ 2809994 w 3021543"/>
              <a:gd name="connsiteY45" fmla="*/ 1426315 h 1435442"/>
              <a:gd name="connsiteX46" fmla="*/ 2953618 w 3021543"/>
              <a:gd name="connsiteY46" fmla="*/ 1417071 h 1435442"/>
              <a:gd name="connsiteX47" fmla="*/ 3021543 w 3021543"/>
              <a:gd name="connsiteY47" fmla="*/ 1407897 h 143544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</a:cxnLst>
            <a:rect l="l" t="t" r="r" b="b"/>
            <a:pathLst>
              <a:path w="3021543" h="1435442">
                <a:moveTo>
                  <a:pt x="3021543" y="0"/>
                </a:moveTo>
                <a:lnTo>
                  <a:pt x="2963800" y="7242"/>
                </a:lnTo>
                <a:cubicBezTo>
                  <a:pt x="2907134" y="13978"/>
                  <a:pt x="2850469" y="22960"/>
                  <a:pt x="2793803" y="24082"/>
                </a:cubicBezTo>
                <a:cubicBezTo>
                  <a:pt x="2667318" y="27450"/>
                  <a:pt x="2539821" y="19592"/>
                  <a:pt x="2414348" y="29696"/>
                </a:cubicBezTo>
                <a:cubicBezTo>
                  <a:pt x="2307089" y="38677"/>
                  <a:pt x="2198818" y="28573"/>
                  <a:pt x="2091558" y="27450"/>
                </a:cubicBezTo>
                <a:cubicBezTo>
                  <a:pt x="1942812" y="26328"/>
                  <a:pt x="1793053" y="18469"/>
                  <a:pt x="1645319" y="28573"/>
                </a:cubicBezTo>
                <a:cubicBezTo>
                  <a:pt x="1510738" y="36432"/>
                  <a:pt x="1376158" y="38677"/>
                  <a:pt x="1243602" y="60008"/>
                </a:cubicBezTo>
                <a:cubicBezTo>
                  <a:pt x="1079677" y="71235"/>
                  <a:pt x="916765" y="64499"/>
                  <a:pt x="753851" y="57763"/>
                </a:cubicBezTo>
                <a:cubicBezTo>
                  <a:pt x="653675" y="53272"/>
                  <a:pt x="554511" y="38677"/>
                  <a:pt x="465465" y="116142"/>
                </a:cubicBezTo>
                <a:cubicBezTo>
                  <a:pt x="489751" y="134105"/>
                  <a:pt x="519095" y="130737"/>
                  <a:pt x="546416" y="136351"/>
                </a:cubicBezTo>
                <a:cubicBezTo>
                  <a:pt x="594986" y="147578"/>
                  <a:pt x="643557" y="158804"/>
                  <a:pt x="689091" y="180136"/>
                </a:cubicBezTo>
                <a:cubicBezTo>
                  <a:pt x="699210" y="184626"/>
                  <a:pt x="708317" y="193608"/>
                  <a:pt x="704269" y="208203"/>
                </a:cubicBezTo>
                <a:cubicBezTo>
                  <a:pt x="701234" y="219430"/>
                  <a:pt x="691115" y="219430"/>
                  <a:pt x="683020" y="221675"/>
                </a:cubicBezTo>
                <a:cubicBezTo>
                  <a:pt x="664806" y="228411"/>
                  <a:pt x="642545" y="223920"/>
                  <a:pt x="621295" y="247496"/>
                </a:cubicBezTo>
                <a:cubicBezTo>
                  <a:pt x="702245" y="259846"/>
                  <a:pt x="780160" y="236270"/>
                  <a:pt x="848968" y="285668"/>
                </a:cubicBezTo>
                <a:cubicBezTo>
                  <a:pt x="823671" y="310367"/>
                  <a:pt x="795339" y="304753"/>
                  <a:pt x="768018" y="309244"/>
                </a:cubicBezTo>
                <a:cubicBezTo>
                  <a:pt x="739685" y="313735"/>
                  <a:pt x="712365" y="321594"/>
                  <a:pt x="684032" y="326085"/>
                </a:cubicBezTo>
                <a:cubicBezTo>
                  <a:pt x="653675" y="331698"/>
                  <a:pt x="623319" y="332821"/>
                  <a:pt x="592962" y="338434"/>
                </a:cubicBezTo>
                <a:cubicBezTo>
                  <a:pt x="567666" y="342925"/>
                  <a:pt x="540345" y="335066"/>
                  <a:pt x="509988" y="363133"/>
                </a:cubicBezTo>
                <a:cubicBezTo>
                  <a:pt x="584867" y="383342"/>
                  <a:pt x="652663" y="353029"/>
                  <a:pt x="726531" y="373237"/>
                </a:cubicBezTo>
                <a:cubicBezTo>
                  <a:pt x="683020" y="391200"/>
                  <a:pt x="647604" y="385587"/>
                  <a:pt x="614212" y="395691"/>
                </a:cubicBezTo>
                <a:cubicBezTo>
                  <a:pt x="583855" y="405795"/>
                  <a:pt x="547428" y="394568"/>
                  <a:pt x="522131" y="424881"/>
                </a:cubicBezTo>
                <a:cubicBezTo>
                  <a:pt x="502905" y="448457"/>
                  <a:pt x="482668" y="451825"/>
                  <a:pt x="457370" y="438353"/>
                </a:cubicBezTo>
                <a:cubicBezTo>
                  <a:pt x="435109" y="426003"/>
                  <a:pt x="410824" y="429371"/>
                  <a:pt x="388562" y="441721"/>
                </a:cubicBezTo>
                <a:cubicBezTo>
                  <a:pt x="380468" y="446212"/>
                  <a:pt x="372372" y="451825"/>
                  <a:pt x="372372" y="463052"/>
                </a:cubicBezTo>
                <a:cubicBezTo>
                  <a:pt x="372372" y="478770"/>
                  <a:pt x="382491" y="483260"/>
                  <a:pt x="393622" y="485506"/>
                </a:cubicBezTo>
                <a:cubicBezTo>
                  <a:pt x="403741" y="487751"/>
                  <a:pt x="415883" y="489997"/>
                  <a:pt x="426002" y="487751"/>
                </a:cubicBezTo>
                <a:cubicBezTo>
                  <a:pt x="490762" y="475402"/>
                  <a:pt x="554511" y="495610"/>
                  <a:pt x="619271" y="493365"/>
                </a:cubicBezTo>
                <a:cubicBezTo>
                  <a:pt x="415883" y="541640"/>
                  <a:pt x="210471" y="525922"/>
                  <a:pt x="0" y="542762"/>
                </a:cubicBezTo>
                <a:cubicBezTo>
                  <a:pt x="27321" y="576443"/>
                  <a:pt x="62737" y="548376"/>
                  <a:pt x="83986" y="573075"/>
                </a:cubicBezTo>
                <a:cubicBezTo>
                  <a:pt x="63748" y="624719"/>
                  <a:pt x="71844" y="652785"/>
                  <a:pt x="112319" y="656154"/>
                </a:cubicBezTo>
                <a:cubicBezTo>
                  <a:pt x="151782" y="659522"/>
                  <a:pt x="194281" y="641559"/>
                  <a:pt x="215531" y="703306"/>
                </a:cubicBezTo>
                <a:cubicBezTo>
                  <a:pt x="221602" y="722392"/>
                  <a:pt x="259042" y="716779"/>
                  <a:pt x="282315" y="720147"/>
                </a:cubicBezTo>
                <a:cubicBezTo>
                  <a:pt x="332909" y="728005"/>
                  <a:pt x="386539" y="720147"/>
                  <a:pt x="435109" y="744846"/>
                </a:cubicBezTo>
                <a:cubicBezTo>
                  <a:pt x="454335" y="753827"/>
                  <a:pt x="467489" y="760563"/>
                  <a:pt x="457370" y="785263"/>
                </a:cubicBezTo>
                <a:cubicBezTo>
                  <a:pt x="447252" y="811084"/>
                  <a:pt x="460406" y="820066"/>
                  <a:pt x="476596" y="830170"/>
                </a:cubicBezTo>
                <a:cubicBezTo>
                  <a:pt x="488739" y="838028"/>
                  <a:pt x="506953" y="835783"/>
                  <a:pt x="517071" y="859360"/>
                </a:cubicBezTo>
                <a:cubicBezTo>
                  <a:pt x="410824" y="855992"/>
                  <a:pt x="307612" y="836906"/>
                  <a:pt x="202377" y="854869"/>
                </a:cubicBezTo>
                <a:cubicBezTo>
                  <a:pt x="317731" y="899776"/>
                  <a:pt x="444216" y="897531"/>
                  <a:pt x="557546" y="949175"/>
                </a:cubicBezTo>
                <a:cubicBezTo>
                  <a:pt x="553499" y="967137"/>
                  <a:pt x="527190" y="959278"/>
                  <a:pt x="526178" y="986223"/>
                </a:cubicBezTo>
                <a:cubicBezTo>
                  <a:pt x="585879" y="1014290"/>
                  <a:pt x="657723" y="995204"/>
                  <a:pt x="720459" y="1036744"/>
                </a:cubicBezTo>
                <a:cubicBezTo>
                  <a:pt x="684032" y="1055829"/>
                  <a:pt x="650640" y="1024394"/>
                  <a:pt x="616236" y="1042357"/>
                </a:cubicBezTo>
                <a:cubicBezTo>
                  <a:pt x="627367" y="1069302"/>
                  <a:pt x="1131283" y="1235459"/>
                  <a:pt x="1222353" y="1253422"/>
                </a:cubicBezTo>
                <a:cubicBezTo>
                  <a:pt x="1407527" y="1290470"/>
                  <a:pt x="1940788" y="1384776"/>
                  <a:pt x="2087511" y="1406107"/>
                </a:cubicBezTo>
                <a:cubicBezTo>
                  <a:pt x="2200841" y="1421824"/>
                  <a:pt x="2313160" y="1434174"/>
                  <a:pt x="2425479" y="1435297"/>
                </a:cubicBezTo>
                <a:cubicBezTo>
                  <a:pt x="2553988" y="1436419"/>
                  <a:pt x="2681485" y="1430806"/>
                  <a:pt x="2809994" y="1426315"/>
                </a:cubicBezTo>
                <a:cubicBezTo>
                  <a:pt x="2858058" y="1424631"/>
                  <a:pt x="2905933" y="1421684"/>
                  <a:pt x="2953618" y="1417071"/>
                </a:cubicBezTo>
                <a:lnTo>
                  <a:pt x="3021543" y="1407897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64D2B94-0682-4185-BCE3-89AF214A4F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D65C47E-B85E-4B3E-A669-DEEC7F5DF2F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324517F-FE8C-49AD-9A52-0F43010526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80C73EC-7117-4DC2-9075-14102F2E28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419088" y="2011680"/>
            <a:ext cx="4937760" cy="950976"/>
          </a:xfrm>
        </p:spPr>
        <p:txBody>
          <a:bodyPr anchor="b">
            <a:normAutofit/>
          </a:bodyPr>
          <a:lstStyle>
            <a:lvl1pPr marL="0" indent="0">
              <a:buNone/>
              <a:defRPr sz="28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9A323-865B-4177-8F98-9BA304E022E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419088" y="3127248"/>
            <a:ext cx="4937760" cy="30632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AA4E5D6-7075-4584-BD43-D966F0B58E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C38B83D-8A05-4F3C-A409-1602C96307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AD250E7-8A73-449C-A140-A2A2582D7F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6216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raphic 1" descr="Tag=AccentColor&#10;Flavor=Light&#10;Target=Fill">
            <a:extLst>
              <a:ext uri="{FF2B5EF4-FFF2-40B4-BE49-F238E27FC236}">
                <a16:creationId xmlns:a16="http://schemas.microsoft.com/office/drawing/2014/main" id="{AAFBE1F6-FC6D-4C3D-9AC3-97028E6F18C7}"/>
              </a:ext>
            </a:extLst>
          </p:cNvPr>
          <p:cNvSpPr/>
          <p:nvPr/>
        </p:nvSpPr>
        <p:spPr>
          <a:xfrm rot="10800000" flipV="1">
            <a:off x="1969639" y="181596"/>
            <a:ext cx="8252722" cy="6022258"/>
          </a:xfrm>
          <a:custGeom>
            <a:avLst/>
            <a:gdLst>
              <a:gd name="connsiteX0" fmla="*/ 5458905 w 6886274"/>
              <a:gd name="connsiteY0" fmla="*/ 754119 h 5025119"/>
              <a:gd name="connsiteX1" fmla="*/ 3455557 w 6886274"/>
              <a:gd name="connsiteY1" fmla="*/ 1027709 h 5025119"/>
              <a:gd name="connsiteX2" fmla="*/ 3338677 w 6886274"/>
              <a:gd name="connsiteY2" fmla="*/ 1021381 h 5025119"/>
              <a:gd name="connsiteX3" fmla="*/ 2518280 w 6886274"/>
              <a:gd name="connsiteY3" fmla="*/ 980435 h 5025119"/>
              <a:gd name="connsiteX4" fmla="*/ 1673687 w 6886274"/>
              <a:gd name="connsiteY4" fmla="*/ 739229 h 5025119"/>
              <a:gd name="connsiteX5" fmla="*/ 1183459 w 6886274"/>
              <a:gd name="connsiteY5" fmla="*/ 397149 h 5025119"/>
              <a:gd name="connsiteX6" fmla="*/ 977987 w 6886274"/>
              <a:gd name="connsiteY6" fmla="*/ 241184 h 5025119"/>
              <a:gd name="connsiteX7" fmla="*/ 788150 w 6886274"/>
              <a:gd name="connsiteY7" fmla="*/ 66980 h 5025119"/>
              <a:gd name="connsiteX8" fmla="*/ 721148 w 6886274"/>
              <a:gd name="connsiteY8" fmla="*/ 31990 h 5025119"/>
              <a:gd name="connsiteX9" fmla="*/ 701792 w 6886274"/>
              <a:gd name="connsiteY9" fmla="*/ 32362 h 5025119"/>
              <a:gd name="connsiteX10" fmla="*/ 686530 w 6886274"/>
              <a:gd name="connsiteY10" fmla="*/ 43157 h 5025119"/>
              <a:gd name="connsiteX11" fmla="*/ 693603 w 6886274"/>
              <a:gd name="connsiteY11" fmla="*/ 58046 h 5025119"/>
              <a:gd name="connsiteX12" fmla="*/ 705886 w 6886274"/>
              <a:gd name="connsiteY12" fmla="*/ 65491 h 5025119"/>
              <a:gd name="connsiteX13" fmla="*/ 762838 w 6886274"/>
              <a:gd name="connsiteY13" fmla="*/ 112764 h 5025119"/>
              <a:gd name="connsiteX14" fmla="*/ 764327 w 6886274"/>
              <a:gd name="connsiteY14" fmla="*/ 140309 h 5025119"/>
              <a:gd name="connsiteX15" fmla="*/ 775121 w 6886274"/>
              <a:gd name="connsiteY15" fmla="*/ 159666 h 5025119"/>
              <a:gd name="connsiteX16" fmla="*/ 823139 w 6886274"/>
              <a:gd name="connsiteY16" fmla="*/ 176416 h 5025119"/>
              <a:gd name="connsiteX17" fmla="*/ 707748 w 6886274"/>
              <a:gd name="connsiteY17" fmla="*/ 109414 h 5025119"/>
              <a:gd name="connsiteX18" fmla="*/ 681319 w 6886274"/>
              <a:gd name="connsiteY18" fmla="*/ 69958 h 5025119"/>
              <a:gd name="connsiteX19" fmla="*/ 640746 w 6886274"/>
              <a:gd name="connsiteY19" fmla="*/ 67352 h 5025119"/>
              <a:gd name="connsiteX20" fmla="*/ 614318 w 6886274"/>
              <a:gd name="connsiteY20" fmla="*/ 61396 h 5025119"/>
              <a:gd name="connsiteX21" fmla="*/ 560716 w 6886274"/>
              <a:gd name="connsiteY21" fmla="*/ 3701 h 5025119"/>
              <a:gd name="connsiteX22" fmla="*/ 540616 w 6886274"/>
              <a:gd name="connsiteY22" fmla="*/ 3701 h 5025119"/>
              <a:gd name="connsiteX23" fmla="*/ 543594 w 6886274"/>
              <a:gd name="connsiteY23" fmla="*/ 21940 h 5025119"/>
              <a:gd name="connsiteX24" fmla="*/ 558855 w 6886274"/>
              <a:gd name="connsiteY24" fmla="*/ 51346 h 5025119"/>
              <a:gd name="connsiteX25" fmla="*/ 557366 w 6886274"/>
              <a:gd name="connsiteY25" fmla="*/ 72563 h 5025119"/>
              <a:gd name="connsiteX26" fmla="*/ 570022 w 6886274"/>
              <a:gd name="connsiteY26" fmla="*/ 120209 h 5025119"/>
              <a:gd name="connsiteX27" fmla="*/ 599801 w 6886274"/>
              <a:gd name="connsiteY27" fmla="*/ 192794 h 5025119"/>
              <a:gd name="connsiteX28" fmla="*/ 614318 w 6886274"/>
              <a:gd name="connsiteY28" fmla="*/ 212150 h 5025119"/>
              <a:gd name="connsiteX29" fmla="*/ 623996 w 6886274"/>
              <a:gd name="connsiteY29" fmla="*/ 220711 h 5025119"/>
              <a:gd name="connsiteX30" fmla="*/ 821278 w 6886274"/>
              <a:gd name="connsiteY30" fmla="*/ 503235 h 5025119"/>
              <a:gd name="connsiteX31" fmla="*/ 1033822 w 6886274"/>
              <a:gd name="connsiteY31" fmla="*/ 694562 h 5025119"/>
              <a:gd name="connsiteX32" fmla="*/ 1039406 w 6886274"/>
              <a:gd name="connsiteY32" fmla="*/ 702378 h 5025119"/>
              <a:gd name="connsiteX33" fmla="*/ 944114 w 6886274"/>
              <a:gd name="connsiteY33" fmla="*/ 662550 h 5025119"/>
              <a:gd name="connsiteX34" fmla="*/ 733432 w 6886274"/>
              <a:gd name="connsiteY34" fmla="*/ 500629 h 5025119"/>
              <a:gd name="connsiteX35" fmla="*/ 606501 w 6886274"/>
              <a:gd name="connsiteY35" fmla="*/ 399755 h 5025119"/>
              <a:gd name="connsiteX36" fmla="*/ 588634 w 6886274"/>
              <a:gd name="connsiteY36" fmla="*/ 381143 h 5025119"/>
              <a:gd name="connsiteX37" fmla="*/ 575978 w 6886274"/>
              <a:gd name="connsiteY37" fmla="*/ 375560 h 5025119"/>
              <a:gd name="connsiteX38" fmla="*/ 567044 w 6886274"/>
              <a:gd name="connsiteY38" fmla="*/ 388588 h 5025119"/>
              <a:gd name="connsiteX39" fmla="*/ 578956 w 6886274"/>
              <a:gd name="connsiteY39" fmla="*/ 437722 h 5025119"/>
              <a:gd name="connsiteX40" fmla="*/ 675736 w 6886274"/>
              <a:gd name="connsiteY40" fmla="*/ 535619 h 5025119"/>
              <a:gd name="connsiteX41" fmla="*/ 811600 w 6886274"/>
              <a:gd name="connsiteY41" fmla="*/ 652872 h 5025119"/>
              <a:gd name="connsiteX42" fmla="*/ 818300 w 6886274"/>
              <a:gd name="connsiteY42" fmla="*/ 666272 h 5025119"/>
              <a:gd name="connsiteX43" fmla="*/ 741621 w 6886274"/>
              <a:gd name="connsiteY43" fmla="*/ 608576 h 5025119"/>
              <a:gd name="connsiteX44" fmla="*/ 666430 w 6886274"/>
              <a:gd name="connsiteY44" fmla="*/ 553114 h 5025119"/>
              <a:gd name="connsiteX45" fmla="*/ 645585 w 6886274"/>
              <a:gd name="connsiteY45" fmla="*/ 547903 h 5025119"/>
              <a:gd name="connsiteX46" fmla="*/ 640002 w 6886274"/>
              <a:gd name="connsiteY46" fmla="*/ 570236 h 5025119"/>
              <a:gd name="connsiteX47" fmla="*/ 675736 w 6886274"/>
              <a:gd name="connsiteY47" fmla="*/ 628677 h 5025119"/>
              <a:gd name="connsiteX48" fmla="*/ 855896 w 6886274"/>
              <a:gd name="connsiteY48" fmla="*/ 786875 h 5025119"/>
              <a:gd name="connsiteX49" fmla="*/ 946348 w 6886274"/>
              <a:gd name="connsiteY49" fmla="*/ 877699 h 5025119"/>
              <a:gd name="connsiteX50" fmla="*/ 950442 w 6886274"/>
              <a:gd name="connsiteY50" fmla="*/ 899661 h 5025119"/>
              <a:gd name="connsiteX51" fmla="*/ 991760 w 6886274"/>
              <a:gd name="connsiteY51" fmla="*/ 937629 h 5025119"/>
              <a:gd name="connsiteX52" fmla="*/ 1018188 w 6886274"/>
              <a:gd name="connsiteY52" fmla="*/ 945445 h 5025119"/>
              <a:gd name="connsiteX53" fmla="*/ 1315601 w 6886274"/>
              <a:gd name="connsiteY53" fmla="*/ 1196329 h 5025119"/>
              <a:gd name="connsiteX54" fmla="*/ 1454443 w 6886274"/>
              <a:gd name="connsiteY54" fmla="*/ 1279709 h 5025119"/>
              <a:gd name="connsiteX55" fmla="*/ 1454443 w 6886274"/>
              <a:gd name="connsiteY55" fmla="*/ 1285665 h 5025119"/>
              <a:gd name="connsiteX56" fmla="*/ 1453327 w 6886274"/>
              <a:gd name="connsiteY56" fmla="*/ 1291993 h 5025119"/>
              <a:gd name="connsiteX57" fmla="*/ 1256416 w 6886274"/>
              <a:gd name="connsiteY57" fmla="*/ 1166923 h 5025119"/>
              <a:gd name="connsiteX58" fmla="*/ 745715 w 6886274"/>
              <a:gd name="connsiteY58" fmla="*/ 798786 h 5025119"/>
              <a:gd name="connsiteX59" fmla="*/ 592356 w 6886274"/>
              <a:gd name="connsiteY59" fmla="*/ 656966 h 5025119"/>
              <a:gd name="connsiteX60" fmla="*/ 485526 w 6886274"/>
              <a:gd name="connsiteY60" fmla="*/ 567259 h 5025119"/>
              <a:gd name="connsiteX61" fmla="*/ 430063 w 6886274"/>
              <a:gd name="connsiteY61" fmla="*/ 550136 h 5025119"/>
              <a:gd name="connsiteX62" fmla="*/ 408846 w 6886274"/>
              <a:gd name="connsiteY62" fmla="*/ 563164 h 5025119"/>
              <a:gd name="connsiteX63" fmla="*/ 421130 w 6886274"/>
              <a:gd name="connsiteY63" fmla="*/ 581403 h 5025119"/>
              <a:gd name="connsiteX64" fmla="*/ 426713 w 6886274"/>
              <a:gd name="connsiteY64" fmla="*/ 584009 h 5025119"/>
              <a:gd name="connsiteX65" fmla="*/ 487015 w 6886274"/>
              <a:gd name="connsiteY65" fmla="*/ 635005 h 5025119"/>
              <a:gd name="connsiteX66" fmla="*/ 487015 w 6886274"/>
              <a:gd name="connsiteY66" fmla="*/ 655105 h 5025119"/>
              <a:gd name="connsiteX67" fmla="*/ 497437 w 6886274"/>
              <a:gd name="connsiteY67" fmla="*/ 678183 h 5025119"/>
              <a:gd name="connsiteX68" fmla="*/ 539871 w 6886274"/>
              <a:gd name="connsiteY68" fmla="*/ 691584 h 5025119"/>
              <a:gd name="connsiteX69" fmla="*/ 485898 w 6886274"/>
              <a:gd name="connsiteY69" fmla="*/ 681906 h 5025119"/>
              <a:gd name="connsiteX70" fmla="*/ 410335 w 6886274"/>
              <a:gd name="connsiteY70" fmla="*/ 600387 h 5025119"/>
              <a:gd name="connsiteX71" fmla="*/ 397307 w 6886274"/>
              <a:gd name="connsiteY71" fmla="*/ 582892 h 5025119"/>
              <a:gd name="connsiteX72" fmla="*/ 363062 w 6886274"/>
              <a:gd name="connsiteY72" fmla="*/ 584009 h 5025119"/>
              <a:gd name="connsiteX73" fmla="*/ 334772 w 6886274"/>
              <a:gd name="connsiteY73" fmla="*/ 578426 h 5025119"/>
              <a:gd name="connsiteX74" fmla="*/ 281915 w 6886274"/>
              <a:gd name="connsiteY74" fmla="*/ 522219 h 5025119"/>
              <a:gd name="connsiteX75" fmla="*/ 263304 w 6886274"/>
              <a:gd name="connsiteY75" fmla="*/ 521846 h 5025119"/>
              <a:gd name="connsiteX76" fmla="*/ 263676 w 6886274"/>
              <a:gd name="connsiteY76" fmla="*/ 538225 h 5025119"/>
              <a:gd name="connsiteX77" fmla="*/ 275215 w 6886274"/>
              <a:gd name="connsiteY77" fmla="*/ 563164 h 5025119"/>
              <a:gd name="connsiteX78" fmla="*/ 271121 w 6886274"/>
              <a:gd name="connsiteY78" fmla="*/ 604854 h 5025119"/>
              <a:gd name="connsiteX79" fmla="*/ 274471 w 6886274"/>
              <a:gd name="connsiteY79" fmla="*/ 627560 h 5025119"/>
              <a:gd name="connsiteX80" fmla="*/ 319138 w 6886274"/>
              <a:gd name="connsiteY80" fmla="*/ 718012 h 5025119"/>
              <a:gd name="connsiteX81" fmla="*/ 326583 w 6886274"/>
              <a:gd name="connsiteY81" fmla="*/ 729551 h 5025119"/>
              <a:gd name="connsiteX82" fmla="*/ 349289 w 6886274"/>
              <a:gd name="connsiteY82" fmla="*/ 748163 h 5025119"/>
              <a:gd name="connsiteX83" fmla="*/ 528332 w 6886274"/>
              <a:gd name="connsiteY83" fmla="*/ 1007608 h 5025119"/>
              <a:gd name="connsiteX84" fmla="*/ 766932 w 6886274"/>
              <a:gd name="connsiteY84" fmla="*/ 1222758 h 5025119"/>
              <a:gd name="connsiteX85" fmla="*/ 681319 w 6886274"/>
              <a:gd name="connsiteY85" fmla="*/ 1190746 h 5025119"/>
              <a:gd name="connsiteX86" fmla="*/ 469520 w 6886274"/>
              <a:gd name="connsiteY86" fmla="*/ 1032920 h 5025119"/>
              <a:gd name="connsiteX87" fmla="*/ 325466 w 6886274"/>
              <a:gd name="connsiteY87" fmla="*/ 917900 h 5025119"/>
              <a:gd name="connsiteX88" fmla="*/ 312066 w 6886274"/>
              <a:gd name="connsiteY88" fmla="*/ 903383 h 5025119"/>
              <a:gd name="connsiteX89" fmla="*/ 296805 w 6886274"/>
              <a:gd name="connsiteY89" fmla="*/ 895566 h 5025119"/>
              <a:gd name="connsiteX90" fmla="*/ 288243 w 6886274"/>
              <a:gd name="connsiteY90" fmla="*/ 910828 h 5025119"/>
              <a:gd name="connsiteX91" fmla="*/ 309460 w 6886274"/>
              <a:gd name="connsiteY91" fmla="*/ 971129 h 5025119"/>
              <a:gd name="connsiteX92" fmla="*/ 407729 w 6886274"/>
              <a:gd name="connsiteY92" fmla="*/ 1062698 h 5025119"/>
              <a:gd name="connsiteX93" fmla="*/ 544338 w 6886274"/>
              <a:gd name="connsiteY93" fmla="*/ 1189257 h 5025119"/>
              <a:gd name="connsiteX94" fmla="*/ 454630 w 6886274"/>
              <a:gd name="connsiteY94" fmla="*/ 1120766 h 5025119"/>
              <a:gd name="connsiteX95" fmla="*/ 385396 w 6886274"/>
              <a:gd name="connsiteY95" fmla="*/ 1070515 h 5025119"/>
              <a:gd name="connsiteX96" fmla="*/ 366040 w 6886274"/>
              <a:gd name="connsiteY96" fmla="*/ 1067537 h 5025119"/>
              <a:gd name="connsiteX97" fmla="*/ 361573 w 6886274"/>
              <a:gd name="connsiteY97" fmla="*/ 1086149 h 5025119"/>
              <a:gd name="connsiteX98" fmla="*/ 402146 w 6886274"/>
              <a:gd name="connsiteY98" fmla="*/ 1152778 h 5025119"/>
              <a:gd name="connsiteX99" fmla="*/ 475475 w 6886274"/>
              <a:gd name="connsiteY99" fmla="*/ 1218663 h 5025119"/>
              <a:gd name="connsiteX100" fmla="*/ 393957 w 6886274"/>
              <a:gd name="connsiteY100" fmla="*/ 1201913 h 5025119"/>
              <a:gd name="connsiteX101" fmla="*/ 460586 w 6886274"/>
              <a:gd name="connsiteY101" fmla="*/ 1260353 h 5025119"/>
              <a:gd name="connsiteX102" fmla="*/ 561089 w 6886274"/>
              <a:gd name="connsiteY102" fmla="*/ 1291993 h 5025119"/>
              <a:gd name="connsiteX103" fmla="*/ 602034 w 6886274"/>
              <a:gd name="connsiteY103" fmla="*/ 1328843 h 5025119"/>
              <a:gd name="connsiteX104" fmla="*/ 641863 w 6886274"/>
              <a:gd name="connsiteY104" fmla="*/ 1368672 h 5025119"/>
              <a:gd name="connsiteX105" fmla="*/ 651541 w 6886274"/>
              <a:gd name="connsiteY105" fmla="*/ 1404406 h 5025119"/>
              <a:gd name="connsiteX106" fmla="*/ 688392 w 6886274"/>
              <a:gd name="connsiteY106" fmla="*/ 1457263 h 5025119"/>
              <a:gd name="connsiteX107" fmla="*/ 692486 w 6886274"/>
              <a:gd name="connsiteY107" fmla="*/ 1458008 h 5025119"/>
              <a:gd name="connsiteX108" fmla="*/ 719287 w 6886274"/>
              <a:gd name="connsiteY108" fmla="*/ 1485181 h 5025119"/>
              <a:gd name="connsiteX109" fmla="*/ 745343 w 6886274"/>
              <a:gd name="connsiteY109" fmla="*/ 1512353 h 5025119"/>
              <a:gd name="connsiteX110" fmla="*/ 750926 w 6886274"/>
              <a:gd name="connsiteY110" fmla="*/ 1516448 h 5025119"/>
              <a:gd name="connsiteX111" fmla="*/ 890141 w 6886274"/>
              <a:gd name="connsiteY111" fmla="*/ 1685813 h 5025119"/>
              <a:gd name="connsiteX112" fmla="*/ 899074 w 6886274"/>
              <a:gd name="connsiteY112" fmla="*/ 1693630 h 5025119"/>
              <a:gd name="connsiteX113" fmla="*/ 605012 w 6886274"/>
              <a:gd name="connsiteY113" fmla="*/ 1669435 h 5025119"/>
              <a:gd name="connsiteX114" fmla="*/ 229431 w 6886274"/>
              <a:gd name="connsiteY114" fmla="*/ 1545110 h 5025119"/>
              <a:gd name="connsiteX115" fmla="*/ 251765 w 6886274"/>
              <a:gd name="connsiteY115" fmla="*/ 1614717 h 5025119"/>
              <a:gd name="connsiteX116" fmla="*/ 237992 w 6886274"/>
              <a:gd name="connsiteY116" fmla="*/ 1675391 h 5025119"/>
              <a:gd name="connsiteX117" fmla="*/ 232781 w 6886274"/>
              <a:gd name="connsiteY117" fmla="*/ 1807160 h 5025119"/>
              <a:gd name="connsiteX118" fmla="*/ 236131 w 6886274"/>
              <a:gd name="connsiteY118" fmla="*/ 1828750 h 5025119"/>
              <a:gd name="connsiteX119" fmla="*/ 152007 w 6886274"/>
              <a:gd name="connsiteY119" fmla="*/ 1842150 h 5025119"/>
              <a:gd name="connsiteX120" fmla="*/ 653030 w 6886274"/>
              <a:gd name="connsiteY120" fmla="*/ 2213265 h 5025119"/>
              <a:gd name="connsiteX121" fmla="*/ 318394 w 6886274"/>
              <a:gd name="connsiteY121" fmla="*/ 2143285 h 5025119"/>
              <a:gd name="connsiteX122" fmla="*/ 272982 w 6886274"/>
              <a:gd name="connsiteY122" fmla="*/ 2258305 h 5025119"/>
              <a:gd name="connsiteX123" fmla="*/ 430435 w 6886274"/>
              <a:gd name="connsiteY123" fmla="*/ 2360668 h 5025119"/>
              <a:gd name="connsiteX124" fmla="*/ 488876 w 6886274"/>
              <a:gd name="connsiteY124" fmla="*/ 2563162 h 5025119"/>
              <a:gd name="connsiteX125" fmla="*/ 460586 w 6886274"/>
              <a:gd name="connsiteY125" fmla="*/ 2748533 h 5025119"/>
              <a:gd name="connsiteX126" fmla="*/ 393212 w 6886274"/>
              <a:gd name="connsiteY126" fmla="*/ 2807345 h 5025119"/>
              <a:gd name="connsiteX127" fmla="*/ 295688 w 6886274"/>
              <a:gd name="connsiteY127" fmla="*/ 2913059 h 5025119"/>
              <a:gd name="connsiteX128" fmla="*/ 235386 w 6886274"/>
              <a:gd name="connsiteY128" fmla="*/ 2978572 h 5025119"/>
              <a:gd name="connsiteX129" fmla="*/ 25448 w 6886274"/>
              <a:gd name="connsiteY129" fmla="*/ 2952888 h 5025119"/>
              <a:gd name="connsiteX130" fmla="*/ 305738 w 6886274"/>
              <a:gd name="connsiteY130" fmla="*/ 3119275 h 5025119"/>
              <a:gd name="connsiteX131" fmla="*/ 79049 w 6886274"/>
              <a:gd name="connsiteY131" fmla="*/ 3098430 h 5025119"/>
              <a:gd name="connsiteX132" fmla="*/ 4975 w 6886274"/>
              <a:gd name="connsiteY132" fmla="*/ 3109969 h 5025119"/>
              <a:gd name="connsiteX133" fmla="*/ 47037 w 6886274"/>
              <a:gd name="connsiteY133" fmla="*/ 3163943 h 5025119"/>
              <a:gd name="connsiteX134" fmla="*/ 213425 w 6886274"/>
              <a:gd name="connsiteY134" fmla="*/ 3255139 h 5025119"/>
              <a:gd name="connsiteX135" fmla="*/ 556622 w 6886274"/>
              <a:gd name="connsiteY135" fmla="*/ 3502301 h 5025119"/>
              <a:gd name="connsiteX136" fmla="*/ 224592 w 6886274"/>
              <a:gd name="connsiteY136" fmla="*/ 3388771 h 5025119"/>
              <a:gd name="connsiteX137" fmla="*/ 574861 w 6886274"/>
              <a:gd name="connsiteY137" fmla="*/ 3643004 h 5025119"/>
              <a:gd name="connsiteX138" fmla="*/ 652657 w 6886274"/>
              <a:gd name="connsiteY138" fmla="*/ 3727501 h 5025119"/>
              <a:gd name="connsiteX139" fmla="*/ 810111 w 6886274"/>
              <a:gd name="connsiteY139" fmla="*/ 3937067 h 5025119"/>
              <a:gd name="connsiteX140" fmla="*/ 802294 w 6886274"/>
              <a:gd name="connsiteY140" fmla="*/ 3960890 h 5025119"/>
              <a:gd name="connsiteX141" fmla="*/ 620646 w 6886274"/>
              <a:gd name="connsiteY141" fmla="*/ 3927017 h 5025119"/>
              <a:gd name="connsiteX142" fmla="*/ 856268 w 6886274"/>
              <a:gd name="connsiteY142" fmla="*/ 4103082 h 5025119"/>
              <a:gd name="connsiteX143" fmla="*/ 1099707 w 6886274"/>
              <a:gd name="connsiteY143" fmla="*/ 4238574 h 5025119"/>
              <a:gd name="connsiteX144" fmla="*/ 926992 w 6886274"/>
              <a:gd name="connsiteY144" fmla="*/ 4218102 h 5025119"/>
              <a:gd name="connsiteX145" fmla="*/ 689508 w 6886274"/>
              <a:gd name="connsiteY145" fmla="*/ 4140677 h 5025119"/>
              <a:gd name="connsiteX146" fmla="*/ 606873 w 6886274"/>
              <a:gd name="connsiteY146" fmla="*/ 4169711 h 5025119"/>
              <a:gd name="connsiteX147" fmla="*/ 831701 w 6886274"/>
              <a:gd name="connsiteY147" fmla="*/ 4297759 h 5025119"/>
              <a:gd name="connsiteX148" fmla="*/ 960493 w 6886274"/>
              <a:gd name="connsiteY148" fmla="*/ 4356944 h 5025119"/>
              <a:gd name="connsiteX149" fmla="*/ 1012233 w 6886274"/>
              <a:gd name="connsiteY149" fmla="*/ 4402356 h 5025119"/>
              <a:gd name="connsiteX150" fmla="*/ 1159636 w 6886274"/>
              <a:gd name="connsiteY150" fmla="*/ 4564276 h 5025119"/>
              <a:gd name="connsiteX151" fmla="*/ 1592169 w 6886274"/>
              <a:gd name="connsiteY151" fmla="*/ 4741458 h 5025119"/>
              <a:gd name="connsiteX152" fmla="*/ 3110499 w 6886274"/>
              <a:gd name="connsiteY152" fmla="*/ 5032171 h 5025119"/>
              <a:gd name="connsiteX153" fmla="*/ 6033630 w 6886274"/>
              <a:gd name="connsiteY153" fmla="*/ 4091915 h 5025119"/>
              <a:gd name="connsiteX154" fmla="*/ 6180661 w 6886274"/>
              <a:gd name="connsiteY154" fmla="*/ 3957912 h 5025119"/>
              <a:gd name="connsiteX155" fmla="*/ 6305359 w 6886274"/>
              <a:gd name="connsiteY155" fmla="*/ 3837309 h 5025119"/>
              <a:gd name="connsiteX156" fmla="*/ 6240218 w 6886274"/>
              <a:gd name="connsiteY156" fmla="*/ 3796364 h 5025119"/>
              <a:gd name="connsiteX157" fmla="*/ 6328437 w 6886274"/>
              <a:gd name="connsiteY157" fmla="*/ 3681344 h 5025119"/>
              <a:gd name="connsiteX158" fmla="*/ 6608355 w 6886274"/>
              <a:gd name="connsiteY158" fmla="*/ 3326236 h 5025119"/>
              <a:gd name="connsiteX159" fmla="*/ 6731191 w 6886274"/>
              <a:gd name="connsiteY159" fmla="*/ 3248067 h 5025119"/>
              <a:gd name="connsiteX160" fmla="*/ 6880456 w 6886274"/>
              <a:gd name="connsiteY160" fmla="*/ 3051529 h 5025119"/>
              <a:gd name="connsiteX161" fmla="*/ 6901673 w 6886274"/>
              <a:gd name="connsiteY161" fmla="*/ 2763795 h 5025119"/>
              <a:gd name="connsiteX162" fmla="*/ 6871150 w 6886274"/>
              <a:gd name="connsiteY162" fmla="*/ 2948421 h 5025119"/>
              <a:gd name="connsiteX163" fmla="*/ 6848444 w 6886274"/>
              <a:gd name="connsiteY163" fmla="*/ 2890353 h 5025119"/>
              <a:gd name="connsiteX164" fmla="*/ 6878223 w 6886274"/>
              <a:gd name="connsiteY164" fmla="*/ 2873230 h 5025119"/>
              <a:gd name="connsiteX165" fmla="*/ 6762459 w 6886274"/>
              <a:gd name="connsiteY165" fmla="*/ 2568745 h 5025119"/>
              <a:gd name="connsiteX166" fmla="*/ 6673123 w 6886274"/>
              <a:gd name="connsiteY166" fmla="*/ 2451493 h 5025119"/>
              <a:gd name="connsiteX167" fmla="*/ 6662700 w 6886274"/>
              <a:gd name="connsiteY167" fmla="*/ 2346896 h 5025119"/>
              <a:gd name="connsiteX168" fmla="*/ 6487752 w 6886274"/>
              <a:gd name="connsiteY168" fmla="*/ 2285105 h 5025119"/>
              <a:gd name="connsiteX169" fmla="*/ 6652278 w 6886274"/>
              <a:gd name="connsiteY169" fmla="*/ 2063628 h 5025119"/>
              <a:gd name="connsiteX170" fmla="*/ 6668656 w 6886274"/>
              <a:gd name="connsiteY170" fmla="*/ 2017843 h 5025119"/>
              <a:gd name="connsiteX171" fmla="*/ 6570015 w 6886274"/>
              <a:gd name="connsiteY171" fmla="*/ 1854062 h 5025119"/>
              <a:gd name="connsiteX172" fmla="*/ 6554009 w 6886274"/>
              <a:gd name="connsiteY172" fmla="*/ 1827633 h 5025119"/>
              <a:gd name="connsiteX173" fmla="*/ 6517531 w 6886274"/>
              <a:gd name="connsiteY173" fmla="*/ 1775149 h 5025119"/>
              <a:gd name="connsiteX174" fmla="*/ 6412934 w 6886274"/>
              <a:gd name="connsiteY174" fmla="*/ 1762493 h 5025119"/>
              <a:gd name="connsiteX175" fmla="*/ 6467279 w 6886274"/>
              <a:gd name="connsiteY175" fmla="*/ 1725642 h 5025119"/>
              <a:gd name="connsiteX176" fmla="*/ 6572621 w 6886274"/>
              <a:gd name="connsiteY176" fmla="*/ 1600200 h 5025119"/>
              <a:gd name="connsiteX177" fmla="*/ 6502641 w 6886274"/>
              <a:gd name="connsiteY177" fmla="*/ 1480341 h 5025119"/>
              <a:gd name="connsiteX178" fmla="*/ 6481796 w 6886274"/>
              <a:gd name="connsiteY178" fmla="*/ 1461358 h 5025119"/>
              <a:gd name="connsiteX179" fmla="*/ 6509713 w 6886274"/>
              <a:gd name="connsiteY179" fmla="*/ 1436418 h 5025119"/>
              <a:gd name="connsiteX180" fmla="*/ 6567037 w 6886274"/>
              <a:gd name="connsiteY180" fmla="*/ 1348199 h 5025119"/>
              <a:gd name="connsiteX181" fmla="*/ 6596816 w 6886274"/>
              <a:gd name="connsiteY181" fmla="*/ 1286781 h 5025119"/>
              <a:gd name="connsiteX182" fmla="*/ 6632178 w 6886274"/>
              <a:gd name="connsiteY182" fmla="*/ 1261842 h 5025119"/>
              <a:gd name="connsiteX183" fmla="*/ 6639994 w 6886274"/>
              <a:gd name="connsiteY183" fmla="*/ 1240625 h 5025119"/>
              <a:gd name="connsiteX184" fmla="*/ 6622127 w 6886274"/>
              <a:gd name="connsiteY184" fmla="*/ 1136400 h 5025119"/>
              <a:gd name="connsiteX185" fmla="*/ 6612077 w 6886274"/>
              <a:gd name="connsiteY185" fmla="*/ 1109599 h 5025119"/>
              <a:gd name="connsiteX186" fmla="*/ 6531675 w 6886274"/>
              <a:gd name="connsiteY186" fmla="*/ 1009469 h 5025119"/>
              <a:gd name="connsiteX187" fmla="*/ 6456113 w 6886274"/>
              <a:gd name="connsiteY187" fmla="*/ 845315 h 5025119"/>
              <a:gd name="connsiteX188" fmla="*/ 6440851 w 6886274"/>
              <a:gd name="connsiteY188" fmla="*/ 739229 h 5025119"/>
              <a:gd name="connsiteX189" fmla="*/ 6434523 w 6886274"/>
              <a:gd name="connsiteY189" fmla="*/ 715034 h 5025119"/>
              <a:gd name="connsiteX190" fmla="*/ 6432290 w 6886274"/>
              <a:gd name="connsiteY190" fmla="*/ 617510 h 5025119"/>
              <a:gd name="connsiteX191" fmla="*/ 6416284 w 6886274"/>
              <a:gd name="connsiteY191" fmla="*/ 595176 h 5025119"/>
              <a:gd name="connsiteX192" fmla="*/ 6267763 w 6886274"/>
              <a:gd name="connsiteY192" fmla="*/ 591826 h 5025119"/>
              <a:gd name="connsiteX193" fmla="*/ 6236496 w 6886274"/>
              <a:gd name="connsiteY193" fmla="*/ 521102 h 5025119"/>
              <a:gd name="connsiteX194" fmla="*/ 6257341 w 6886274"/>
              <a:gd name="connsiteY194" fmla="*/ 487229 h 5025119"/>
              <a:gd name="connsiteX195" fmla="*/ 6248780 w 6886274"/>
              <a:gd name="connsiteY195" fmla="*/ 465267 h 5025119"/>
              <a:gd name="connsiteX196" fmla="*/ 6226818 w 6886274"/>
              <a:gd name="connsiteY196" fmla="*/ 473456 h 5025119"/>
              <a:gd name="connsiteX197" fmla="*/ 6115149 w 6886274"/>
              <a:gd name="connsiteY197" fmla="*/ 551625 h 5025119"/>
              <a:gd name="connsiteX198" fmla="*/ 5951739 w 6886274"/>
              <a:gd name="connsiteY198" fmla="*/ 659944 h 5025119"/>
              <a:gd name="connsiteX199" fmla="*/ 5917122 w 6886274"/>
              <a:gd name="connsiteY199" fmla="*/ 644310 h 5025119"/>
              <a:gd name="connsiteX200" fmla="*/ 5890694 w 6886274"/>
              <a:gd name="connsiteY200" fmla="*/ 630538 h 5025119"/>
              <a:gd name="connsiteX201" fmla="*/ 5837464 w 6886274"/>
              <a:gd name="connsiteY201" fmla="*/ 646916 h 5025119"/>
              <a:gd name="connsiteX202" fmla="*/ 5809175 w 6886274"/>
              <a:gd name="connsiteY202" fmla="*/ 683395 h 5025119"/>
              <a:gd name="connsiteX203" fmla="*/ 5815503 w 6886274"/>
              <a:gd name="connsiteY203" fmla="*/ 698656 h 5025119"/>
              <a:gd name="connsiteX204" fmla="*/ 5746268 w 6886274"/>
              <a:gd name="connsiteY204" fmla="*/ 667389 h 5025119"/>
              <a:gd name="connsiteX205" fmla="*/ 5458905 w 6886274"/>
              <a:gd name="connsiteY205" fmla="*/ 754119 h 5025119"/>
              <a:gd name="connsiteX206" fmla="*/ 885302 w 6886274"/>
              <a:gd name="connsiteY206" fmla="*/ 1333310 h 5025119"/>
              <a:gd name="connsiteX207" fmla="*/ 862596 w 6886274"/>
              <a:gd name="connsiteY207" fmla="*/ 1314326 h 5025119"/>
              <a:gd name="connsiteX208" fmla="*/ 866318 w 6886274"/>
              <a:gd name="connsiteY208" fmla="*/ 1309860 h 5025119"/>
              <a:gd name="connsiteX209" fmla="*/ 912103 w 6886274"/>
              <a:gd name="connsiteY209" fmla="*/ 1341127 h 5025119"/>
              <a:gd name="connsiteX210" fmla="*/ 885302 w 6886274"/>
              <a:gd name="connsiteY210" fmla="*/ 1333310 h 5025119"/>
              <a:gd name="connsiteX211" fmla="*/ 1140280 w 6886274"/>
              <a:gd name="connsiteY211" fmla="*/ 787619 h 5025119"/>
              <a:gd name="connsiteX212" fmla="*/ 1414987 w 6886274"/>
              <a:gd name="connsiteY212" fmla="*/ 975596 h 5025119"/>
              <a:gd name="connsiteX213" fmla="*/ 1410892 w 6886274"/>
              <a:gd name="connsiteY213" fmla="*/ 980063 h 5025119"/>
              <a:gd name="connsiteX214" fmla="*/ 1140280 w 6886274"/>
              <a:gd name="connsiteY214" fmla="*/ 787619 h 5025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  <a:cxn ang="0">
                <a:pos x="connsiteX168" y="connsiteY168"/>
              </a:cxn>
              <a:cxn ang="0">
                <a:pos x="connsiteX169" y="connsiteY169"/>
              </a:cxn>
              <a:cxn ang="0">
                <a:pos x="connsiteX170" y="connsiteY170"/>
              </a:cxn>
              <a:cxn ang="0">
                <a:pos x="connsiteX171" y="connsiteY171"/>
              </a:cxn>
              <a:cxn ang="0">
                <a:pos x="connsiteX172" y="connsiteY172"/>
              </a:cxn>
              <a:cxn ang="0">
                <a:pos x="connsiteX173" y="connsiteY173"/>
              </a:cxn>
              <a:cxn ang="0">
                <a:pos x="connsiteX174" y="connsiteY174"/>
              </a:cxn>
              <a:cxn ang="0">
                <a:pos x="connsiteX175" y="connsiteY175"/>
              </a:cxn>
              <a:cxn ang="0">
                <a:pos x="connsiteX176" y="connsiteY176"/>
              </a:cxn>
              <a:cxn ang="0">
                <a:pos x="connsiteX177" y="connsiteY177"/>
              </a:cxn>
              <a:cxn ang="0">
                <a:pos x="connsiteX178" y="connsiteY178"/>
              </a:cxn>
              <a:cxn ang="0">
                <a:pos x="connsiteX179" y="connsiteY179"/>
              </a:cxn>
              <a:cxn ang="0">
                <a:pos x="connsiteX180" y="connsiteY180"/>
              </a:cxn>
              <a:cxn ang="0">
                <a:pos x="connsiteX181" y="connsiteY181"/>
              </a:cxn>
              <a:cxn ang="0">
                <a:pos x="connsiteX182" y="connsiteY182"/>
              </a:cxn>
              <a:cxn ang="0">
                <a:pos x="connsiteX183" y="connsiteY183"/>
              </a:cxn>
              <a:cxn ang="0">
                <a:pos x="connsiteX184" y="connsiteY184"/>
              </a:cxn>
              <a:cxn ang="0">
                <a:pos x="connsiteX185" y="connsiteY185"/>
              </a:cxn>
              <a:cxn ang="0">
                <a:pos x="connsiteX186" y="connsiteY186"/>
              </a:cxn>
              <a:cxn ang="0">
                <a:pos x="connsiteX187" y="connsiteY187"/>
              </a:cxn>
              <a:cxn ang="0">
                <a:pos x="connsiteX188" y="connsiteY188"/>
              </a:cxn>
              <a:cxn ang="0">
                <a:pos x="connsiteX189" y="connsiteY189"/>
              </a:cxn>
              <a:cxn ang="0">
                <a:pos x="connsiteX190" y="connsiteY190"/>
              </a:cxn>
              <a:cxn ang="0">
                <a:pos x="connsiteX191" y="connsiteY191"/>
              </a:cxn>
              <a:cxn ang="0">
                <a:pos x="connsiteX192" y="connsiteY192"/>
              </a:cxn>
              <a:cxn ang="0">
                <a:pos x="connsiteX193" y="connsiteY193"/>
              </a:cxn>
              <a:cxn ang="0">
                <a:pos x="connsiteX194" y="connsiteY194"/>
              </a:cxn>
              <a:cxn ang="0">
                <a:pos x="connsiteX195" y="connsiteY195"/>
              </a:cxn>
              <a:cxn ang="0">
                <a:pos x="connsiteX196" y="connsiteY196"/>
              </a:cxn>
              <a:cxn ang="0">
                <a:pos x="connsiteX197" y="connsiteY197"/>
              </a:cxn>
              <a:cxn ang="0">
                <a:pos x="connsiteX198" y="connsiteY198"/>
              </a:cxn>
              <a:cxn ang="0">
                <a:pos x="connsiteX199" y="connsiteY199"/>
              </a:cxn>
              <a:cxn ang="0">
                <a:pos x="connsiteX200" y="connsiteY200"/>
              </a:cxn>
              <a:cxn ang="0">
                <a:pos x="connsiteX201" y="connsiteY201"/>
              </a:cxn>
              <a:cxn ang="0">
                <a:pos x="connsiteX202" y="connsiteY202"/>
              </a:cxn>
              <a:cxn ang="0">
                <a:pos x="connsiteX203" y="connsiteY203"/>
              </a:cxn>
              <a:cxn ang="0">
                <a:pos x="connsiteX204" y="connsiteY204"/>
              </a:cxn>
              <a:cxn ang="0">
                <a:pos x="connsiteX205" y="connsiteY205"/>
              </a:cxn>
              <a:cxn ang="0">
                <a:pos x="connsiteX206" y="connsiteY206"/>
              </a:cxn>
              <a:cxn ang="0">
                <a:pos x="connsiteX207" y="connsiteY207"/>
              </a:cxn>
              <a:cxn ang="0">
                <a:pos x="connsiteX208" y="connsiteY208"/>
              </a:cxn>
              <a:cxn ang="0">
                <a:pos x="connsiteX209" y="connsiteY209"/>
              </a:cxn>
              <a:cxn ang="0">
                <a:pos x="connsiteX210" y="connsiteY210"/>
              </a:cxn>
              <a:cxn ang="0">
                <a:pos x="connsiteX211" y="connsiteY211"/>
              </a:cxn>
              <a:cxn ang="0">
                <a:pos x="connsiteX212" y="connsiteY212"/>
              </a:cxn>
              <a:cxn ang="0">
                <a:pos x="connsiteX213" y="connsiteY213"/>
              </a:cxn>
              <a:cxn ang="0">
                <a:pos x="connsiteX214" y="connsiteY214"/>
              </a:cxn>
            </a:cxnLst>
            <a:rect l="l" t="t" r="r" b="b"/>
            <a:pathLst>
              <a:path w="6886274" h="5025119">
                <a:moveTo>
                  <a:pt x="5458905" y="754119"/>
                </a:moveTo>
                <a:cubicBezTo>
                  <a:pt x="5417216" y="775336"/>
                  <a:pt x="4594585" y="1111088"/>
                  <a:pt x="3455557" y="1027709"/>
                </a:cubicBezTo>
                <a:cubicBezTo>
                  <a:pt x="3415356" y="1024731"/>
                  <a:pt x="3377389" y="1022869"/>
                  <a:pt x="3338677" y="1021381"/>
                </a:cubicBezTo>
                <a:cubicBezTo>
                  <a:pt x="2996224" y="1006119"/>
                  <a:pt x="2660100" y="998674"/>
                  <a:pt x="2518280" y="980435"/>
                </a:cubicBezTo>
                <a:cubicBezTo>
                  <a:pt x="2407355" y="965918"/>
                  <a:pt x="1840075" y="843082"/>
                  <a:pt x="1673687" y="739229"/>
                </a:cubicBezTo>
                <a:cubicBezTo>
                  <a:pt x="1503578" y="632771"/>
                  <a:pt x="1343146" y="515146"/>
                  <a:pt x="1183459" y="397149"/>
                </a:cubicBezTo>
                <a:cubicBezTo>
                  <a:pt x="1114224" y="346153"/>
                  <a:pt x="1040522" y="299624"/>
                  <a:pt x="977987" y="241184"/>
                </a:cubicBezTo>
                <a:cubicBezTo>
                  <a:pt x="915453" y="182372"/>
                  <a:pt x="855896" y="121326"/>
                  <a:pt x="788150" y="66980"/>
                </a:cubicBezTo>
                <a:cubicBezTo>
                  <a:pt x="768794" y="51346"/>
                  <a:pt x="749438" y="34596"/>
                  <a:pt x="721148" y="31990"/>
                </a:cubicBezTo>
                <a:cubicBezTo>
                  <a:pt x="714820" y="31246"/>
                  <a:pt x="708120" y="31618"/>
                  <a:pt x="701792" y="32362"/>
                </a:cubicBezTo>
                <a:cubicBezTo>
                  <a:pt x="694720" y="33107"/>
                  <a:pt x="689136" y="36829"/>
                  <a:pt x="686530" y="43157"/>
                </a:cubicBezTo>
                <a:cubicBezTo>
                  <a:pt x="683925" y="50230"/>
                  <a:pt x="688392" y="54324"/>
                  <a:pt x="693603" y="58046"/>
                </a:cubicBezTo>
                <a:cubicBezTo>
                  <a:pt x="697325" y="60652"/>
                  <a:pt x="701047" y="64747"/>
                  <a:pt x="705886" y="65491"/>
                </a:cubicBezTo>
                <a:cubicBezTo>
                  <a:pt x="736782" y="69958"/>
                  <a:pt x="748321" y="92664"/>
                  <a:pt x="762838" y="112764"/>
                </a:cubicBezTo>
                <a:cubicBezTo>
                  <a:pt x="769166" y="121326"/>
                  <a:pt x="775866" y="128026"/>
                  <a:pt x="764327" y="140309"/>
                </a:cubicBezTo>
                <a:cubicBezTo>
                  <a:pt x="754277" y="151104"/>
                  <a:pt x="764699" y="156688"/>
                  <a:pt x="775121" y="159666"/>
                </a:cubicBezTo>
                <a:cubicBezTo>
                  <a:pt x="789638" y="163760"/>
                  <a:pt x="806761" y="163016"/>
                  <a:pt x="823139" y="176416"/>
                </a:cubicBezTo>
                <a:cubicBezTo>
                  <a:pt x="761721" y="177533"/>
                  <a:pt x="735665" y="142171"/>
                  <a:pt x="707748" y="109414"/>
                </a:cubicBezTo>
                <a:cubicBezTo>
                  <a:pt x="697325" y="97503"/>
                  <a:pt x="690253" y="83358"/>
                  <a:pt x="681319" y="69958"/>
                </a:cubicBezTo>
                <a:cubicBezTo>
                  <a:pt x="670152" y="53580"/>
                  <a:pt x="657124" y="52835"/>
                  <a:pt x="640746" y="67352"/>
                </a:cubicBezTo>
                <a:cubicBezTo>
                  <a:pt x="626229" y="80380"/>
                  <a:pt x="619157" y="79264"/>
                  <a:pt x="614318" y="61396"/>
                </a:cubicBezTo>
                <a:cubicBezTo>
                  <a:pt x="606873" y="33479"/>
                  <a:pt x="589750" y="13751"/>
                  <a:pt x="560716" y="3701"/>
                </a:cubicBezTo>
                <a:cubicBezTo>
                  <a:pt x="554388" y="1467"/>
                  <a:pt x="546572" y="-3372"/>
                  <a:pt x="540616" y="3701"/>
                </a:cubicBezTo>
                <a:cubicBezTo>
                  <a:pt x="535405" y="9656"/>
                  <a:pt x="539871" y="16729"/>
                  <a:pt x="543594" y="21940"/>
                </a:cubicBezTo>
                <a:cubicBezTo>
                  <a:pt x="550294" y="31246"/>
                  <a:pt x="556250" y="40179"/>
                  <a:pt x="558855" y="51346"/>
                </a:cubicBezTo>
                <a:cubicBezTo>
                  <a:pt x="560716" y="58791"/>
                  <a:pt x="562578" y="66980"/>
                  <a:pt x="557366" y="72563"/>
                </a:cubicBezTo>
                <a:cubicBezTo>
                  <a:pt x="535777" y="96386"/>
                  <a:pt x="551411" y="107553"/>
                  <a:pt x="570022" y="120209"/>
                </a:cubicBezTo>
                <a:cubicBezTo>
                  <a:pt x="595706" y="137332"/>
                  <a:pt x="605756" y="162643"/>
                  <a:pt x="599801" y="192794"/>
                </a:cubicBezTo>
                <a:cubicBezTo>
                  <a:pt x="597567" y="205078"/>
                  <a:pt x="599056" y="212522"/>
                  <a:pt x="614318" y="212150"/>
                </a:cubicBezTo>
                <a:cubicBezTo>
                  <a:pt x="620273" y="212150"/>
                  <a:pt x="621762" y="216245"/>
                  <a:pt x="623996" y="220711"/>
                </a:cubicBezTo>
                <a:cubicBezTo>
                  <a:pt x="671641" y="326053"/>
                  <a:pt x="740504" y="418366"/>
                  <a:pt x="821278" y="503235"/>
                </a:cubicBezTo>
                <a:cubicBezTo>
                  <a:pt x="886791" y="572098"/>
                  <a:pt x="959004" y="634260"/>
                  <a:pt x="1033822" y="694562"/>
                </a:cubicBezTo>
                <a:cubicBezTo>
                  <a:pt x="1036055" y="696423"/>
                  <a:pt x="1038289" y="698656"/>
                  <a:pt x="1039406" y="702378"/>
                </a:cubicBezTo>
                <a:cubicBezTo>
                  <a:pt x="1004044" y="694934"/>
                  <a:pt x="973521" y="679672"/>
                  <a:pt x="944114" y="662550"/>
                </a:cubicBezTo>
                <a:cubicBezTo>
                  <a:pt x="865946" y="617138"/>
                  <a:pt x="800061" y="558325"/>
                  <a:pt x="733432" y="500629"/>
                </a:cubicBezTo>
                <a:cubicBezTo>
                  <a:pt x="692858" y="465267"/>
                  <a:pt x="651169" y="431022"/>
                  <a:pt x="606501" y="399755"/>
                </a:cubicBezTo>
                <a:cubicBezTo>
                  <a:pt x="599056" y="394543"/>
                  <a:pt x="593845" y="387843"/>
                  <a:pt x="588634" y="381143"/>
                </a:cubicBezTo>
                <a:cubicBezTo>
                  <a:pt x="585656" y="377421"/>
                  <a:pt x="581934" y="374071"/>
                  <a:pt x="575978" y="375560"/>
                </a:cubicBezTo>
                <a:cubicBezTo>
                  <a:pt x="568533" y="377421"/>
                  <a:pt x="567789" y="383004"/>
                  <a:pt x="567044" y="388588"/>
                </a:cubicBezTo>
                <a:cubicBezTo>
                  <a:pt x="564811" y="406455"/>
                  <a:pt x="569650" y="422461"/>
                  <a:pt x="578956" y="437722"/>
                </a:cubicBezTo>
                <a:cubicBezTo>
                  <a:pt x="603151" y="476806"/>
                  <a:pt x="638885" y="506957"/>
                  <a:pt x="675736" y="535619"/>
                </a:cubicBezTo>
                <a:cubicBezTo>
                  <a:pt x="723381" y="572470"/>
                  <a:pt x="769538" y="610810"/>
                  <a:pt x="811600" y="652872"/>
                </a:cubicBezTo>
                <a:cubicBezTo>
                  <a:pt x="814578" y="655850"/>
                  <a:pt x="820161" y="657711"/>
                  <a:pt x="818300" y="666272"/>
                </a:cubicBezTo>
                <a:cubicBezTo>
                  <a:pt x="791872" y="646544"/>
                  <a:pt x="766932" y="627188"/>
                  <a:pt x="741621" y="608576"/>
                </a:cubicBezTo>
                <a:cubicBezTo>
                  <a:pt x="716681" y="589965"/>
                  <a:pt x="691369" y="571353"/>
                  <a:pt x="666430" y="553114"/>
                </a:cubicBezTo>
                <a:cubicBezTo>
                  <a:pt x="660474" y="548647"/>
                  <a:pt x="654146" y="542319"/>
                  <a:pt x="645585" y="547903"/>
                </a:cubicBezTo>
                <a:cubicBezTo>
                  <a:pt x="636652" y="553486"/>
                  <a:pt x="637768" y="562792"/>
                  <a:pt x="640002" y="570236"/>
                </a:cubicBezTo>
                <a:cubicBezTo>
                  <a:pt x="647074" y="592198"/>
                  <a:pt x="659358" y="611554"/>
                  <a:pt x="675736" y="628677"/>
                </a:cubicBezTo>
                <a:cubicBezTo>
                  <a:pt x="731570" y="685256"/>
                  <a:pt x="795966" y="734018"/>
                  <a:pt x="855896" y="786875"/>
                </a:cubicBezTo>
                <a:cubicBezTo>
                  <a:pt x="888280" y="815537"/>
                  <a:pt x="918058" y="846060"/>
                  <a:pt x="946348" y="877699"/>
                </a:cubicBezTo>
                <a:cubicBezTo>
                  <a:pt x="952676" y="884772"/>
                  <a:pt x="952303" y="891472"/>
                  <a:pt x="950442" y="899661"/>
                </a:cubicBezTo>
                <a:cubicBezTo>
                  <a:pt x="942998" y="932790"/>
                  <a:pt x="954537" y="943957"/>
                  <a:pt x="991760" y="937629"/>
                </a:cubicBezTo>
                <a:cubicBezTo>
                  <a:pt x="1003299" y="935767"/>
                  <a:pt x="1011116" y="937629"/>
                  <a:pt x="1018188" y="945445"/>
                </a:cubicBezTo>
                <a:cubicBezTo>
                  <a:pt x="1103802" y="1042225"/>
                  <a:pt x="1205048" y="1123744"/>
                  <a:pt x="1315601" y="1196329"/>
                </a:cubicBezTo>
                <a:cubicBezTo>
                  <a:pt x="1360641" y="1225735"/>
                  <a:pt x="1407170" y="1253653"/>
                  <a:pt x="1454443" y="1279709"/>
                </a:cubicBezTo>
                <a:cubicBezTo>
                  <a:pt x="1454443" y="1281570"/>
                  <a:pt x="1454443" y="1283804"/>
                  <a:pt x="1454443" y="1285665"/>
                </a:cubicBezTo>
                <a:cubicBezTo>
                  <a:pt x="1454071" y="1288270"/>
                  <a:pt x="1453699" y="1289759"/>
                  <a:pt x="1453327" y="1291993"/>
                </a:cubicBezTo>
                <a:cubicBezTo>
                  <a:pt x="1386697" y="1251792"/>
                  <a:pt x="1320812" y="1210474"/>
                  <a:pt x="1256416" y="1166923"/>
                </a:cubicBezTo>
                <a:cubicBezTo>
                  <a:pt x="1081840" y="1048926"/>
                  <a:pt x="915080" y="922367"/>
                  <a:pt x="745715" y="798786"/>
                </a:cubicBezTo>
                <a:cubicBezTo>
                  <a:pt x="688764" y="757096"/>
                  <a:pt x="643724" y="703867"/>
                  <a:pt x="592356" y="656966"/>
                </a:cubicBezTo>
                <a:cubicBezTo>
                  <a:pt x="558111" y="625699"/>
                  <a:pt x="525354" y="592943"/>
                  <a:pt x="485526" y="567259"/>
                </a:cubicBezTo>
                <a:cubicBezTo>
                  <a:pt x="469148" y="556836"/>
                  <a:pt x="452025" y="547530"/>
                  <a:pt x="430063" y="550136"/>
                </a:cubicBezTo>
                <a:cubicBezTo>
                  <a:pt x="421502" y="551253"/>
                  <a:pt x="411824" y="553486"/>
                  <a:pt x="408846" y="563164"/>
                </a:cubicBezTo>
                <a:cubicBezTo>
                  <a:pt x="406240" y="572842"/>
                  <a:pt x="414057" y="577309"/>
                  <a:pt x="421130" y="581403"/>
                </a:cubicBezTo>
                <a:cubicBezTo>
                  <a:pt x="422991" y="582520"/>
                  <a:pt x="424852" y="584009"/>
                  <a:pt x="426713" y="584009"/>
                </a:cubicBezTo>
                <a:cubicBezTo>
                  <a:pt x="462075" y="586242"/>
                  <a:pt x="470264" y="614532"/>
                  <a:pt x="487015" y="635005"/>
                </a:cubicBezTo>
                <a:cubicBezTo>
                  <a:pt x="492226" y="641333"/>
                  <a:pt x="492598" y="647661"/>
                  <a:pt x="487015" y="655105"/>
                </a:cubicBezTo>
                <a:cubicBezTo>
                  <a:pt x="476964" y="668505"/>
                  <a:pt x="484037" y="674461"/>
                  <a:pt x="497437" y="678183"/>
                </a:cubicBezTo>
                <a:cubicBezTo>
                  <a:pt x="510837" y="681906"/>
                  <a:pt x="525354" y="683022"/>
                  <a:pt x="539871" y="691584"/>
                </a:cubicBezTo>
                <a:cubicBezTo>
                  <a:pt x="516793" y="698656"/>
                  <a:pt x="500787" y="691212"/>
                  <a:pt x="485898" y="681906"/>
                </a:cubicBezTo>
                <a:cubicBezTo>
                  <a:pt x="452397" y="661433"/>
                  <a:pt x="430808" y="631282"/>
                  <a:pt x="410335" y="600387"/>
                </a:cubicBezTo>
                <a:cubicBezTo>
                  <a:pt x="406240" y="594431"/>
                  <a:pt x="402890" y="587731"/>
                  <a:pt x="397307" y="582892"/>
                </a:cubicBezTo>
                <a:cubicBezTo>
                  <a:pt x="386884" y="573214"/>
                  <a:pt x="375717" y="572098"/>
                  <a:pt x="363062" y="584009"/>
                </a:cubicBezTo>
                <a:cubicBezTo>
                  <a:pt x="346311" y="599643"/>
                  <a:pt x="340356" y="598526"/>
                  <a:pt x="334772" y="578426"/>
                </a:cubicBezTo>
                <a:cubicBezTo>
                  <a:pt x="327327" y="551253"/>
                  <a:pt x="310577" y="532269"/>
                  <a:pt x="281915" y="522219"/>
                </a:cubicBezTo>
                <a:cubicBezTo>
                  <a:pt x="275960" y="519985"/>
                  <a:pt x="269632" y="517007"/>
                  <a:pt x="263304" y="521846"/>
                </a:cubicBezTo>
                <a:cubicBezTo>
                  <a:pt x="256604" y="527430"/>
                  <a:pt x="261070" y="533013"/>
                  <a:pt x="263676" y="538225"/>
                </a:cubicBezTo>
                <a:cubicBezTo>
                  <a:pt x="267398" y="546414"/>
                  <a:pt x="271865" y="554603"/>
                  <a:pt x="275215" y="563164"/>
                </a:cubicBezTo>
                <a:cubicBezTo>
                  <a:pt x="281171" y="576937"/>
                  <a:pt x="282288" y="591454"/>
                  <a:pt x="271121" y="604854"/>
                </a:cubicBezTo>
                <a:cubicBezTo>
                  <a:pt x="262931" y="614532"/>
                  <a:pt x="263676" y="620860"/>
                  <a:pt x="274471" y="627560"/>
                </a:cubicBezTo>
                <a:cubicBezTo>
                  <a:pt x="309088" y="648405"/>
                  <a:pt x="331050" y="675578"/>
                  <a:pt x="319138" y="718012"/>
                </a:cubicBezTo>
                <a:cubicBezTo>
                  <a:pt x="317277" y="723968"/>
                  <a:pt x="319511" y="729924"/>
                  <a:pt x="326583" y="729551"/>
                </a:cubicBezTo>
                <a:cubicBezTo>
                  <a:pt x="342217" y="728435"/>
                  <a:pt x="344822" y="738113"/>
                  <a:pt x="349289" y="748163"/>
                </a:cubicBezTo>
                <a:cubicBezTo>
                  <a:pt x="392840" y="844571"/>
                  <a:pt x="455747" y="928695"/>
                  <a:pt x="528332" y="1007608"/>
                </a:cubicBezTo>
                <a:cubicBezTo>
                  <a:pt x="600173" y="1085777"/>
                  <a:pt x="680947" y="1155756"/>
                  <a:pt x="766932" y="1222758"/>
                </a:cubicBezTo>
                <a:cubicBezTo>
                  <a:pt x="742737" y="1220524"/>
                  <a:pt x="711470" y="1206752"/>
                  <a:pt x="681319" y="1190746"/>
                </a:cubicBezTo>
                <a:cubicBezTo>
                  <a:pt x="601662" y="1147939"/>
                  <a:pt x="536149" y="1089871"/>
                  <a:pt x="469520" y="1032920"/>
                </a:cubicBezTo>
                <a:cubicBezTo>
                  <a:pt x="422991" y="993091"/>
                  <a:pt x="377579" y="952146"/>
                  <a:pt x="325466" y="917900"/>
                </a:cubicBezTo>
                <a:cubicBezTo>
                  <a:pt x="319511" y="914178"/>
                  <a:pt x="315416" y="909339"/>
                  <a:pt x="312066" y="903383"/>
                </a:cubicBezTo>
                <a:cubicBezTo>
                  <a:pt x="309088" y="898172"/>
                  <a:pt x="304621" y="893333"/>
                  <a:pt x="296805" y="895566"/>
                </a:cubicBezTo>
                <a:cubicBezTo>
                  <a:pt x="288988" y="898172"/>
                  <a:pt x="288243" y="904872"/>
                  <a:pt x="288243" y="910828"/>
                </a:cubicBezTo>
                <a:cubicBezTo>
                  <a:pt x="289360" y="933162"/>
                  <a:pt x="295688" y="953262"/>
                  <a:pt x="309460" y="971129"/>
                </a:cubicBezTo>
                <a:cubicBezTo>
                  <a:pt x="336261" y="1006864"/>
                  <a:pt x="371995" y="1034781"/>
                  <a:pt x="407729" y="1062698"/>
                </a:cubicBezTo>
                <a:cubicBezTo>
                  <a:pt x="457236" y="1101038"/>
                  <a:pt x="503021" y="1142728"/>
                  <a:pt x="544338" y="1189257"/>
                </a:cubicBezTo>
                <a:cubicBezTo>
                  <a:pt x="514560" y="1166551"/>
                  <a:pt x="484781" y="1143472"/>
                  <a:pt x="454630" y="1120766"/>
                </a:cubicBezTo>
                <a:cubicBezTo>
                  <a:pt x="431924" y="1103644"/>
                  <a:pt x="408474" y="1087265"/>
                  <a:pt x="385396" y="1070515"/>
                </a:cubicBezTo>
                <a:cubicBezTo>
                  <a:pt x="379812" y="1066421"/>
                  <a:pt x="373856" y="1061954"/>
                  <a:pt x="366040" y="1067537"/>
                </a:cubicBezTo>
                <a:cubicBezTo>
                  <a:pt x="358967" y="1072376"/>
                  <a:pt x="360084" y="1079449"/>
                  <a:pt x="361573" y="1086149"/>
                </a:cubicBezTo>
                <a:cubicBezTo>
                  <a:pt x="367156" y="1112577"/>
                  <a:pt x="382790" y="1133794"/>
                  <a:pt x="402146" y="1152778"/>
                </a:cubicBezTo>
                <a:cubicBezTo>
                  <a:pt x="425596" y="1175484"/>
                  <a:pt x="450164" y="1197074"/>
                  <a:pt x="475475" y="1218663"/>
                </a:cubicBezTo>
                <a:cubicBezTo>
                  <a:pt x="448303" y="1212707"/>
                  <a:pt x="421130" y="1206752"/>
                  <a:pt x="393957" y="1201913"/>
                </a:cubicBezTo>
                <a:cubicBezTo>
                  <a:pt x="406240" y="1245091"/>
                  <a:pt x="434902" y="1253653"/>
                  <a:pt x="460586" y="1260353"/>
                </a:cubicBezTo>
                <a:cubicBezTo>
                  <a:pt x="495204" y="1268914"/>
                  <a:pt x="528332" y="1279709"/>
                  <a:pt x="561089" y="1291993"/>
                </a:cubicBezTo>
                <a:cubicBezTo>
                  <a:pt x="574861" y="1304276"/>
                  <a:pt x="588634" y="1316188"/>
                  <a:pt x="602034" y="1328843"/>
                </a:cubicBezTo>
                <a:cubicBezTo>
                  <a:pt x="615807" y="1341872"/>
                  <a:pt x="628835" y="1354900"/>
                  <a:pt x="641863" y="1368672"/>
                </a:cubicBezTo>
                <a:cubicBezTo>
                  <a:pt x="651169" y="1378722"/>
                  <a:pt x="662335" y="1387284"/>
                  <a:pt x="651541" y="1404406"/>
                </a:cubicBezTo>
                <a:cubicBezTo>
                  <a:pt x="646702" y="1412223"/>
                  <a:pt x="678341" y="1454658"/>
                  <a:pt x="688392" y="1457263"/>
                </a:cubicBezTo>
                <a:cubicBezTo>
                  <a:pt x="689881" y="1457635"/>
                  <a:pt x="691369" y="1458008"/>
                  <a:pt x="692486" y="1458008"/>
                </a:cubicBezTo>
                <a:cubicBezTo>
                  <a:pt x="714076" y="1456519"/>
                  <a:pt x="718915" y="1469175"/>
                  <a:pt x="719287" y="1485181"/>
                </a:cubicBezTo>
                <a:cubicBezTo>
                  <a:pt x="719659" y="1500814"/>
                  <a:pt x="715937" y="1520170"/>
                  <a:pt x="745343" y="1512353"/>
                </a:cubicBezTo>
                <a:cubicBezTo>
                  <a:pt x="748693" y="1511609"/>
                  <a:pt x="749438" y="1513842"/>
                  <a:pt x="750926" y="1516448"/>
                </a:cubicBezTo>
                <a:cubicBezTo>
                  <a:pt x="782938" y="1583077"/>
                  <a:pt x="836912" y="1634445"/>
                  <a:pt x="890141" y="1685813"/>
                </a:cubicBezTo>
                <a:cubicBezTo>
                  <a:pt x="893119" y="1688419"/>
                  <a:pt x="896097" y="1691024"/>
                  <a:pt x="899074" y="1693630"/>
                </a:cubicBezTo>
                <a:cubicBezTo>
                  <a:pt x="843240" y="1680602"/>
                  <a:pt x="658985" y="1663851"/>
                  <a:pt x="605012" y="1669435"/>
                </a:cubicBezTo>
                <a:cubicBezTo>
                  <a:pt x="556994" y="1674274"/>
                  <a:pt x="285638" y="1593128"/>
                  <a:pt x="229431" y="1545110"/>
                </a:cubicBezTo>
                <a:cubicBezTo>
                  <a:pt x="221614" y="1582705"/>
                  <a:pt x="238364" y="1597594"/>
                  <a:pt x="251765" y="1614717"/>
                </a:cubicBezTo>
                <a:cubicBezTo>
                  <a:pt x="270748" y="1638912"/>
                  <a:pt x="273726" y="1656035"/>
                  <a:pt x="237992" y="1675391"/>
                </a:cubicBezTo>
                <a:cubicBezTo>
                  <a:pt x="135628" y="1730481"/>
                  <a:pt x="136745" y="1732342"/>
                  <a:pt x="232781" y="1807160"/>
                </a:cubicBezTo>
                <a:cubicBezTo>
                  <a:pt x="237248" y="1810511"/>
                  <a:pt x="235014" y="1821305"/>
                  <a:pt x="236131" y="1828750"/>
                </a:cubicBezTo>
                <a:cubicBezTo>
                  <a:pt x="211191" y="1839917"/>
                  <a:pt x="181785" y="1810883"/>
                  <a:pt x="152007" y="1842150"/>
                </a:cubicBezTo>
                <a:cubicBezTo>
                  <a:pt x="280426" y="1979503"/>
                  <a:pt x="475848" y="2110157"/>
                  <a:pt x="653030" y="2213265"/>
                </a:cubicBezTo>
                <a:cubicBezTo>
                  <a:pt x="509721" y="2247138"/>
                  <a:pt x="423735" y="2128024"/>
                  <a:pt x="318394" y="2143285"/>
                </a:cubicBezTo>
                <a:cubicBezTo>
                  <a:pt x="265909" y="2180508"/>
                  <a:pt x="422246" y="2240810"/>
                  <a:pt x="272982" y="2258305"/>
                </a:cubicBezTo>
                <a:cubicBezTo>
                  <a:pt x="337750" y="2291061"/>
                  <a:pt x="385768" y="2323073"/>
                  <a:pt x="430435" y="2360668"/>
                </a:cubicBezTo>
                <a:cubicBezTo>
                  <a:pt x="509721" y="2428042"/>
                  <a:pt x="525354" y="2472710"/>
                  <a:pt x="488876" y="2563162"/>
                </a:cubicBezTo>
                <a:cubicBezTo>
                  <a:pt x="464681" y="2622719"/>
                  <a:pt x="429691" y="2677437"/>
                  <a:pt x="460586" y="2748533"/>
                </a:cubicBezTo>
                <a:cubicBezTo>
                  <a:pt x="481803" y="2797295"/>
                  <a:pt x="473614" y="2829307"/>
                  <a:pt x="393212" y="2807345"/>
                </a:cubicBezTo>
                <a:cubicBezTo>
                  <a:pt x="306483" y="2783895"/>
                  <a:pt x="273726" y="2827818"/>
                  <a:pt x="295688" y="2913059"/>
                </a:cubicBezTo>
                <a:cubicBezTo>
                  <a:pt x="309833" y="2967777"/>
                  <a:pt x="294943" y="2984900"/>
                  <a:pt x="235386" y="2978572"/>
                </a:cubicBezTo>
                <a:cubicBezTo>
                  <a:pt x="169501" y="2971499"/>
                  <a:pt x="106967" y="2935765"/>
                  <a:pt x="25448" y="2952888"/>
                </a:cubicBezTo>
                <a:cubicBezTo>
                  <a:pt x="90588" y="3052646"/>
                  <a:pt x="229803" y="3024356"/>
                  <a:pt x="305738" y="3119275"/>
                </a:cubicBezTo>
                <a:cubicBezTo>
                  <a:pt x="215286" y="3119647"/>
                  <a:pt x="146051" y="3119275"/>
                  <a:pt x="79049" y="3098430"/>
                </a:cubicBezTo>
                <a:cubicBezTo>
                  <a:pt x="51132" y="3089869"/>
                  <a:pt x="20609" y="3081308"/>
                  <a:pt x="4975" y="3109969"/>
                </a:cubicBezTo>
                <a:cubicBezTo>
                  <a:pt x="-13636" y="3144587"/>
                  <a:pt x="24331" y="3157615"/>
                  <a:pt x="47037" y="3163943"/>
                </a:cubicBezTo>
                <a:cubicBezTo>
                  <a:pt x="111061" y="3181438"/>
                  <a:pt x="160196" y="3222755"/>
                  <a:pt x="213425" y="3255139"/>
                </a:cubicBezTo>
                <a:cubicBezTo>
                  <a:pt x="329933" y="3326236"/>
                  <a:pt x="457981" y="3385420"/>
                  <a:pt x="556622" y="3502301"/>
                </a:cubicBezTo>
                <a:cubicBezTo>
                  <a:pt x="432669" y="3472523"/>
                  <a:pt x="339983" y="3402915"/>
                  <a:pt x="224592" y="3388771"/>
                </a:cubicBezTo>
                <a:cubicBezTo>
                  <a:pt x="324722" y="3495601"/>
                  <a:pt x="453142" y="3565208"/>
                  <a:pt x="574861" y="3643004"/>
                </a:cubicBezTo>
                <a:cubicBezTo>
                  <a:pt x="609479" y="3664966"/>
                  <a:pt x="644841" y="3679855"/>
                  <a:pt x="652657" y="3727501"/>
                </a:cubicBezTo>
                <a:cubicBezTo>
                  <a:pt x="667919" y="3819814"/>
                  <a:pt x="712959" y="3896494"/>
                  <a:pt x="810111" y="3937067"/>
                </a:cubicBezTo>
                <a:cubicBezTo>
                  <a:pt x="810856" y="3937439"/>
                  <a:pt x="805644" y="3951212"/>
                  <a:pt x="802294" y="3960890"/>
                </a:cubicBezTo>
                <a:cubicBezTo>
                  <a:pt x="743110" y="3963868"/>
                  <a:pt x="696581" y="3909149"/>
                  <a:pt x="620646" y="3927017"/>
                </a:cubicBezTo>
                <a:cubicBezTo>
                  <a:pt x="692858" y="4001091"/>
                  <a:pt x="753532" y="4067720"/>
                  <a:pt x="856268" y="4103082"/>
                </a:cubicBezTo>
                <a:cubicBezTo>
                  <a:pt x="938531" y="4131372"/>
                  <a:pt x="1040150" y="4147377"/>
                  <a:pt x="1099707" y="4238574"/>
                </a:cubicBezTo>
                <a:cubicBezTo>
                  <a:pt x="1030472" y="4256441"/>
                  <a:pt x="978732" y="4234107"/>
                  <a:pt x="926992" y="4218102"/>
                </a:cubicBezTo>
                <a:cubicBezTo>
                  <a:pt x="847334" y="4193534"/>
                  <a:pt x="769166" y="4165617"/>
                  <a:pt x="689508" y="4140677"/>
                </a:cubicBezTo>
                <a:cubicBezTo>
                  <a:pt x="659358" y="4131372"/>
                  <a:pt x="626229" y="4124299"/>
                  <a:pt x="606873" y="4169711"/>
                </a:cubicBezTo>
                <a:cubicBezTo>
                  <a:pt x="707748" y="4179389"/>
                  <a:pt x="768421" y="4240435"/>
                  <a:pt x="831701" y="4297759"/>
                </a:cubicBezTo>
                <a:cubicBezTo>
                  <a:pt x="867435" y="4330143"/>
                  <a:pt x="896469" y="4373322"/>
                  <a:pt x="960493" y="4356944"/>
                </a:cubicBezTo>
                <a:cubicBezTo>
                  <a:pt x="994366" y="4348382"/>
                  <a:pt x="1015955" y="4372578"/>
                  <a:pt x="1012233" y="4402356"/>
                </a:cubicBezTo>
                <a:cubicBezTo>
                  <a:pt x="999577" y="4507325"/>
                  <a:pt x="1078118" y="4544176"/>
                  <a:pt x="1159636" y="4564276"/>
                </a:cubicBezTo>
                <a:cubicBezTo>
                  <a:pt x="1313740" y="4602616"/>
                  <a:pt x="1442160" y="4692324"/>
                  <a:pt x="1592169" y="4741458"/>
                </a:cubicBezTo>
                <a:cubicBezTo>
                  <a:pt x="1738083" y="4789104"/>
                  <a:pt x="2833187" y="5010209"/>
                  <a:pt x="3110499" y="5032171"/>
                </a:cubicBezTo>
                <a:cubicBezTo>
                  <a:pt x="4807501" y="5166546"/>
                  <a:pt x="6028047" y="4106432"/>
                  <a:pt x="6033630" y="4091915"/>
                </a:cubicBezTo>
                <a:cubicBezTo>
                  <a:pt x="6059314" y="4023797"/>
                  <a:pt x="6122965" y="3994390"/>
                  <a:pt x="6180661" y="3957912"/>
                </a:cubicBezTo>
                <a:cubicBezTo>
                  <a:pt x="6230913" y="3925900"/>
                  <a:pt x="6284514" y="3892027"/>
                  <a:pt x="6305359" y="3837309"/>
                </a:cubicBezTo>
                <a:cubicBezTo>
                  <a:pt x="6332904" y="3764724"/>
                  <a:pt x="6254735" y="3824281"/>
                  <a:pt x="6240218" y="3796364"/>
                </a:cubicBezTo>
                <a:cubicBezTo>
                  <a:pt x="6269997" y="3758768"/>
                  <a:pt x="6316153" y="3724151"/>
                  <a:pt x="6328437" y="3681344"/>
                </a:cubicBezTo>
                <a:cubicBezTo>
                  <a:pt x="6372361" y="3526496"/>
                  <a:pt x="6466907" y="3413710"/>
                  <a:pt x="6608355" y="3326236"/>
                </a:cubicBezTo>
                <a:cubicBezTo>
                  <a:pt x="6648928" y="3300924"/>
                  <a:pt x="6675729" y="3255512"/>
                  <a:pt x="6731191" y="3248067"/>
                </a:cubicBezTo>
                <a:cubicBezTo>
                  <a:pt x="6854400" y="3232061"/>
                  <a:pt x="6815315" y="3106992"/>
                  <a:pt x="6880456" y="3051529"/>
                </a:cubicBezTo>
                <a:cubicBezTo>
                  <a:pt x="6892739" y="3041107"/>
                  <a:pt x="6903907" y="2777939"/>
                  <a:pt x="6901673" y="2763795"/>
                </a:cubicBezTo>
                <a:cubicBezTo>
                  <a:pt x="6898323" y="2743322"/>
                  <a:pt x="6883806" y="2966288"/>
                  <a:pt x="6871150" y="2948421"/>
                </a:cubicBezTo>
                <a:cubicBezTo>
                  <a:pt x="6858494" y="2930182"/>
                  <a:pt x="6839138" y="2914176"/>
                  <a:pt x="6848444" y="2890353"/>
                </a:cubicBezTo>
                <a:cubicBezTo>
                  <a:pt x="6852166" y="2880303"/>
                  <a:pt x="6849561" y="2846058"/>
                  <a:pt x="6878223" y="2873230"/>
                </a:cubicBezTo>
                <a:cubicBezTo>
                  <a:pt x="6956763" y="2946932"/>
                  <a:pt x="6870778" y="2578051"/>
                  <a:pt x="6762459" y="2568745"/>
                </a:cubicBezTo>
                <a:cubicBezTo>
                  <a:pt x="6801915" y="2465637"/>
                  <a:pt x="6801915" y="2465637"/>
                  <a:pt x="6673123" y="2451493"/>
                </a:cubicBezTo>
                <a:cubicBezTo>
                  <a:pt x="6722630" y="2385980"/>
                  <a:pt x="6722630" y="2369229"/>
                  <a:pt x="6662700" y="2346896"/>
                </a:cubicBezTo>
                <a:cubicBezTo>
                  <a:pt x="6605005" y="2325306"/>
                  <a:pt x="6540981" y="2318234"/>
                  <a:pt x="6487752" y="2285105"/>
                </a:cubicBezTo>
                <a:cubicBezTo>
                  <a:pt x="6536887" y="2201353"/>
                  <a:pt x="6550659" y="2104573"/>
                  <a:pt x="6652278" y="2063628"/>
                </a:cubicBezTo>
                <a:cubicBezTo>
                  <a:pt x="6668284" y="2057300"/>
                  <a:pt x="6679079" y="2031988"/>
                  <a:pt x="6668656" y="2017843"/>
                </a:cubicBezTo>
                <a:cubicBezTo>
                  <a:pt x="6631805" y="1965359"/>
                  <a:pt x="6684662" y="1864856"/>
                  <a:pt x="6570015" y="1854062"/>
                </a:cubicBezTo>
                <a:cubicBezTo>
                  <a:pt x="6555870" y="1852573"/>
                  <a:pt x="6542842" y="1842150"/>
                  <a:pt x="6554009" y="1827633"/>
                </a:cubicBezTo>
                <a:cubicBezTo>
                  <a:pt x="6592349" y="1778126"/>
                  <a:pt x="6545820" y="1781476"/>
                  <a:pt x="6517531" y="1775149"/>
                </a:cubicBezTo>
                <a:cubicBezTo>
                  <a:pt x="6483285" y="1767704"/>
                  <a:pt x="6444573" y="1789293"/>
                  <a:pt x="6412934" y="1762493"/>
                </a:cubicBezTo>
                <a:cubicBezTo>
                  <a:pt x="6420378" y="1734203"/>
                  <a:pt x="6447923" y="1734575"/>
                  <a:pt x="6467279" y="1725642"/>
                </a:cubicBezTo>
                <a:cubicBezTo>
                  <a:pt x="6523858" y="1699213"/>
                  <a:pt x="6570015" y="1667946"/>
                  <a:pt x="6572621" y="1600200"/>
                </a:cubicBezTo>
                <a:cubicBezTo>
                  <a:pt x="6574854" y="1545482"/>
                  <a:pt x="6580810" y="1497092"/>
                  <a:pt x="6502641" y="1480341"/>
                </a:cubicBezTo>
                <a:cubicBezTo>
                  <a:pt x="6490358" y="1477736"/>
                  <a:pt x="6484030" y="1470664"/>
                  <a:pt x="6481796" y="1461358"/>
                </a:cubicBezTo>
                <a:cubicBezTo>
                  <a:pt x="6490730" y="1452424"/>
                  <a:pt x="6499291" y="1443118"/>
                  <a:pt x="6509713" y="1436418"/>
                </a:cubicBezTo>
                <a:cubicBezTo>
                  <a:pt x="6544703" y="1414457"/>
                  <a:pt x="6556615" y="1382072"/>
                  <a:pt x="6567037" y="1348199"/>
                </a:cubicBezTo>
                <a:cubicBezTo>
                  <a:pt x="6573737" y="1326610"/>
                  <a:pt x="6581554" y="1305393"/>
                  <a:pt x="6596816" y="1286781"/>
                </a:cubicBezTo>
                <a:cubicBezTo>
                  <a:pt x="6606122" y="1275242"/>
                  <a:pt x="6617661" y="1266681"/>
                  <a:pt x="6632178" y="1261842"/>
                </a:cubicBezTo>
                <a:cubicBezTo>
                  <a:pt x="6644833" y="1257375"/>
                  <a:pt x="6648556" y="1251419"/>
                  <a:pt x="6639994" y="1240625"/>
                </a:cubicBezTo>
                <a:cubicBezTo>
                  <a:pt x="6615799" y="1209729"/>
                  <a:pt x="6606122" y="1175856"/>
                  <a:pt x="6622127" y="1136400"/>
                </a:cubicBezTo>
                <a:cubicBezTo>
                  <a:pt x="6626967" y="1124489"/>
                  <a:pt x="6623617" y="1114066"/>
                  <a:pt x="6612077" y="1109599"/>
                </a:cubicBezTo>
                <a:cubicBezTo>
                  <a:pt x="6564059" y="1090616"/>
                  <a:pt x="6552148" y="1046692"/>
                  <a:pt x="6531675" y="1009469"/>
                </a:cubicBezTo>
                <a:cubicBezTo>
                  <a:pt x="6502641" y="956612"/>
                  <a:pt x="6476213" y="902639"/>
                  <a:pt x="6456113" y="845315"/>
                </a:cubicBezTo>
                <a:cubicBezTo>
                  <a:pt x="6444201" y="811070"/>
                  <a:pt x="6432662" y="777197"/>
                  <a:pt x="6440851" y="739229"/>
                </a:cubicBezTo>
                <a:cubicBezTo>
                  <a:pt x="6442712" y="729924"/>
                  <a:pt x="6439362" y="722107"/>
                  <a:pt x="6434523" y="715034"/>
                </a:cubicBezTo>
                <a:cubicBezTo>
                  <a:pt x="6414050" y="684139"/>
                  <a:pt x="6416656" y="651383"/>
                  <a:pt x="6432290" y="617510"/>
                </a:cubicBezTo>
                <a:cubicBezTo>
                  <a:pt x="6441968" y="597037"/>
                  <a:pt x="6440851" y="594431"/>
                  <a:pt x="6416284" y="595176"/>
                </a:cubicBezTo>
                <a:cubicBezTo>
                  <a:pt x="6366405" y="596293"/>
                  <a:pt x="6316898" y="598154"/>
                  <a:pt x="6267763" y="591826"/>
                </a:cubicBezTo>
                <a:cubicBezTo>
                  <a:pt x="6212673" y="584753"/>
                  <a:pt x="6194806" y="568375"/>
                  <a:pt x="6236496" y="521102"/>
                </a:cubicBezTo>
                <a:cubicBezTo>
                  <a:pt x="6245430" y="511052"/>
                  <a:pt x="6253246" y="499885"/>
                  <a:pt x="6257341" y="487229"/>
                </a:cubicBezTo>
                <a:cubicBezTo>
                  <a:pt x="6260319" y="477179"/>
                  <a:pt x="6257713" y="470106"/>
                  <a:pt x="6248780" y="465267"/>
                </a:cubicBezTo>
                <a:cubicBezTo>
                  <a:pt x="6238357" y="459312"/>
                  <a:pt x="6232774" y="467501"/>
                  <a:pt x="6226818" y="473456"/>
                </a:cubicBezTo>
                <a:cubicBezTo>
                  <a:pt x="6194434" y="505468"/>
                  <a:pt x="6153861" y="527430"/>
                  <a:pt x="6115149" y="551625"/>
                </a:cubicBezTo>
                <a:cubicBezTo>
                  <a:pt x="6059686" y="586615"/>
                  <a:pt x="6001246" y="617510"/>
                  <a:pt x="5951739" y="659944"/>
                </a:cubicBezTo>
                <a:cubicBezTo>
                  <a:pt x="5939084" y="670739"/>
                  <a:pt x="5918611" y="662550"/>
                  <a:pt x="5917122" y="644310"/>
                </a:cubicBezTo>
                <a:cubicBezTo>
                  <a:pt x="5915633" y="626071"/>
                  <a:pt x="5905583" y="626071"/>
                  <a:pt x="5890694" y="630538"/>
                </a:cubicBezTo>
                <a:cubicBezTo>
                  <a:pt x="5872826" y="635749"/>
                  <a:pt x="5854959" y="640960"/>
                  <a:pt x="5837464" y="646916"/>
                </a:cubicBezTo>
                <a:cubicBezTo>
                  <a:pt x="5819225" y="653244"/>
                  <a:pt x="5811036" y="666644"/>
                  <a:pt x="5809175" y="683395"/>
                </a:cubicBezTo>
                <a:cubicBezTo>
                  <a:pt x="5808430" y="689723"/>
                  <a:pt x="5808803" y="697539"/>
                  <a:pt x="5815503" y="698656"/>
                </a:cubicBezTo>
                <a:cubicBezTo>
                  <a:pt x="5843048" y="703495"/>
                  <a:pt x="5755201" y="682278"/>
                  <a:pt x="5746268" y="667389"/>
                </a:cubicBezTo>
                <a:cubicBezTo>
                  <a:pt x="5745896" y="666644"/>
                  <a:pt x="5525907" y="720246"/>
                  <a:pt x="5458905" y="754119"/>
                </a:cubicBezTo>
                <a:close/>
                <a:moveTo>
                  <a:pt x="885302" y="1333310"/>
                </a:moveTo>
                <a:cubicBezTo>
                  <a:pt x="877857" y="1326982"/>
                  <a:pt x="870040" y="1321027"/>
                  <a:pt x="862596" y="1314326"/>
                </a:cubicBezTo>
                <a:cubicBezTo>
                  <a:pt x="863712" y="1312837"/>
                  <a:pt x="865201" y="1311349"/>
                  <a:pt x="866318" y="1309860"/>
                </a:cubicBezTo>
                <a:cubicBezTo>
                  <a:pt x="881580" y="1320282"/>
                  <a:pt x="896841" y="1330705"/>
                  <a:pt x="912103" y="1341127"/>
                </a:cubicBezTo>
                <a:cubicBezTo>
                  <a:pt x="903541" y="1338522"/>
                  <a:pt x="894235" y="1335916"/>
                  <a:pt x="885302" y="1333310"/>
                </a:cubicBezTo>
                <a:close/>
                <a:moveTo>
                  <a:pt x="1140280" y="787619"/>
                </a:moveTo>
                <a:cubicBezTo>
                  <a:pt x="1231849" y="850154"/>
                  <a:pt x="1323418" y="913061"/>
                  <a:pt x="1414987" y="975596"/>
                </a:cubicBezTo>
                <a:cubicBezTo>
                  <a:pt x="1413498" y="977085"/>
                  <a:pt x="1412381" y="978574"/>
                  <a:pt x="1410892" y="980063"/>
                </a:cubicBezTo>
                <a:cubicBezTo>
                  <a:pt x="1310390" y="927206"/>
                  <a:pt x="1215471" y="868394"/>
                  <a:pt x="1140280" y="787619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92825A4-268B-4301-8432-F9E9B2661A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843784" y="1572768"/>
            <a:ext cx="6501384" cy="4096512"/>
          </a:xfrm>
        </p:spPr>
        <p:txBody>
          <a:bodyPr>
            <a:normAutofit/>
          </a:bodyPr>
          <a:lstStyle>
            <a:lvl1pPr algn="ct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33410F-8A90-47F6-BD39-4AC0E435835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1D819A9-F8DE-4E5C-AFC3-E0105ACD82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4E25320-A12F-4F3E-8EC9-11292FF36B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404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35551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: Shape 5" descr="Mask ID=&#10;Mask position=bottom, center&#10;Mask family= brushstroke, landscape, wide">
            <a:extLst>
              <a:ext uri="{FF2B5EF4-FFF2-40B4-BE49-F238E27FC236}">
                <a16:creationId xmlns:a16="http://schemas.microsoft.com/office/drawing/2014/main" id="{736BF44D-E8DD-45FA-931D-CBCC67D57944}"/>
              </a:ext>
            </a:extLst>
          </p:cNvPr>
          <p:cNvSpPr/>
          <p:nvPr/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1C9756B-145D-4BA8-AA43-904C1E7CB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1DB60F-139E-4C44-89AF-3F8F5EC241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88226C9-C193-4B47-9717-4BC86C9092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37665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: Shape 7" descr="Tag=AccentColor&#10;Flavor=Light&#10;Target=Fill">
            <a:extLst>
              <a:ext uri="{FF2B5EF4-FFF2-40B4-BE49-F238E27FC236}">
                <a16:creationId xmlns:a16="http://schemas.microsoft.com/office/drawing/2014/main" id="{76C5A8FA-6B61-4934-AF55-C595090CA5DC}"/>
              </a:ext>
            </a:extLst>
          </p:cNvPr>
          <p:cNvSpPr/>
          <p:nvPr/>
        </p:nvSpPr>
        <p:spPr>
          <a:xfrm>
            <a:off x="4726728" y="0"/>
            <a:ext cx="7472381" cy="6858000"/>
          </a:xfrm>
          <a:custGeom>
            <a:avLst/>
            <a:gdLst>
              <a:gd name="connsiteX0" fmla="*/ 1232666 w 7472381"/>
              <a:gd name="connsiteY0" fmla="*/ 0 h 6886575"/>
              <a:gd name="connsiteX1" fmla="*/ 7472381 w 7472381"/>
              <a:gd name="connsiteY1" fmla="*/ 0 h 6886575"/>
              <a:gd name="connsiteX2" fmla="*/ 7472381 w 7472381"/>
              <a:gd name="connsiteY2" fmla="*/ 814388 h 6886575"/>
              <a:gd name="connsiteX3" fmla="*/ 7472381 w 7472381"/>
              <a:gd name="connsiteY3" fmla="*/ 6411516 h 6886575"/>
              <a:gd name="connsiteX4" fmla="*/ 7472381 w 7472381"/>
              <a:gd name="connsiteY4" fmla="*/ 6886575 h 6886575"/>
              <a:gd name="connsiteX5" fmla="*/ 6992676 w 7472381"/>
              <a:gd name="connsiteY5" fmla="*/ 6886575 h 6886575"/>
              <a:gd name="connsiteX6" fmla="*/ 1946893 w 7472381"/>
              <a:gd name="connsiteY6" fmla="*/ 6886575 h 6886575"/>
              <a:gd name="connsiteX7" fmla="*/ 1506276 w 7472381"/>
              <a:gd name="connsiteY7" fmla="*/ 6686550 h 6886575"/>
              <a:gd name="connsiteX8" fmla="*/ 1314394 w 7472381"/>
              <a:gd name="connsiteY8" fmla="*/ 6457949 h 6886575"/>
              <a:gd name="connsiteX9" fmla="*/ 1246880 w 7472381"/>
              <a:gd name="connsiteY9" fmla="*/ 6393656 h 6886575"/>
              <a:gd name="connsiteX10" fmla="*/ 1079872 w 7472381"/>
              <a:gd name="connsiteY10" fmla="*/ 6307931 h 6886575"/>
              <a:gd name="connsiteX11" fmla="*/ 788495 w 7472381"/>
              <a:gd name="connsiteY11" fmla="*/ 6125765 h 6886575"/>
              <a:gd name="connsiteX12" fmla="*/ 895097 w 7472381"/>
              <a:gd name="connsiteY12" fmla="*/ 6082903 h 6886575"/>
              <a:gd name="connsiteX13" fmla="*/ 1204239 w 7472381"/>
              <a:gd name="connsiteY13" fmla="*/ 6193631 h 6886575"/>
              <a:gd name="connsiteX14" fmla="*/ 1428102 w 7472381"/>
              <a:gd name="connsiteY14" fmla="*/ 6222206 h 6886575"/>
              <a:gd name="connsiteX15" fmla="*/ 1111852 w 7472381"/>
              <a:gd name="connsiteY15" fmla="*/ 6029325 h 6886575"/>
              <a:gd name="connsiteX16" fmla="*/ 806262 w 7472381"/>
              <a:gd name="connsiteY16" fmla="*/ 5779294 h 6886575"/>
              <a:gd name="connsiteX17" fmla="*/ 1040785 w 7472381"/>
              <a:gd name="connsiteY17" fmla="*/ 5825728 h 6886575"/>
              <a:gd name="connsiteX18" fmla="*/ 1051445 w 7472381"/>
              <a:gd name="connsiteY18" fmla="*/ 5793581 h 6886575"/>
              <a:gd name="connsiteX19" fmla="*/ 845349 w 7472381"/>
              <a:gd name="connsiteY19" fmla="*/ 5497115 h 6886575"/>
              <a:gd name="connsiteX20" fmla="*/ 745855 w 7472381"/>
              <a:gd name="connsiteY20" fmla="*/ 5375672 h 6886575"/>
              <a:gd name="connsiteX21" fmla="*/ 291024 w 7472381"/>
              <a:gd name="connsiteY21" fmla="*/ 5014913 h 6886575"/>
              <a:gd name="connsiteX22" fmla="*/ 724535 w 7472381"/>
              <a:gd name="connsiteY22" fmla="*/ 5175647 h 6886575"/>
              <a:gd name="connsiteX23" fmla="*/ 276811 w 7472381"/>
              <a:gd name="connsiteY23" fmla="*/ 4825603 h 6886575"/>
              <a:gd name="connsiteX24" fmla="*/ 60055 w 7472381"/>
              <a:gd name="connsiteY24" fmla="*/ 4697016 h 6886575"/>
              <a:gd name="connsiteX25" fmla="*/ 6755 w 7472381"/>
              <a:gd name="connsiteY25" fmla="*/ 4622006 h 6886575"/>
              <a:gd name="connsiteX26" fmla="*/ 102696 w 7472381"/>
              <a:gd name="connsiteY26" fmla="*/ 4604146 h 6886575"/>
              <a:gd name="connsiteX27" fmla="*/ 397625 w 7472381"/>
              <a:gd name="connsiteY27" fmla="*/ 4632722 h 6886575"/>
              <a:gd name="connsiteX28" fmla="*/ 31628 w 7472381"/>
              <a:gd name="connsiteY28" fmla="*/ 4396978 h 6886575"/>
              <a:gd name="connsiteX29" fmla="*/ 305237 w 7472381"/>
              <a:gd name="connsiteY29" fmla="*/ 4432697 h 6886575"/>
              <a:gd name="connsiteX30" fmla="*/ 383412 w 7472381"/>
              <a:gd name="connsiteY30" fmla="*/ 4339828 h 6886575"/>
              <a:gd name="connsiteX31" fmla="*/ 511333 w 7472381"/>
              <a:gd name="connsiteY31" fmla="*/ 4189810 h 6886575"/>
              <a:gd name="connsiteX32" fmla="*/ 600167 w 7472381"/>
              <a:gd name="connsiteY32" fmla="*/ 4107656 h 6886575"/>
              <a:gd name="connsiteX33" fmla="*/ 635701 w 7472381"/>
              <a:gd name="connsiteY33" fmla="*/ 3843337 h 6886575"/>
              <a:gd name="connsiteX34" fmla="*/ 561080 w 7472381"/>
              <a:gd name="connsiteY34" fmla="*/ 3554015 h 6886575"/>
              <a:gd name="connsiteX35" fmla="*/ 354985 w 7472381"/>
              <a:gd name="connsiteY35" fmla="*/ 3407569 h 6886575"/>
              <a:gd name="connsiteX36" fmla="*/ 415392 w 7472381"/>
              <a:gd name="connsiteY36" fmla="*/ 3243263 h 6886575"/>
              <a:gd name="connsiteX37" fmla="*/ 852456 w 7472381"/>
              <a:gd name="connsiteY37" fmla="*/ 3343275 h 6886575"/>
              <a:gd name="connsiteX38" fmla="*/ 202190 w 7472381"/>
              <a:gd name="connsiteY38" fmla="*/ 2953940 h 6886575"/>
              <a:gd name="connsiteX39" fmla="*/ 312344 w 7472381"/>
              <a:gd name="connsiteY39" fmla="*/ 2936081 h 6886575"/>
              <a:gd name="connsiteX40" fmla="*/ 706768 w 7472381"/>
              <a:gd name="connsiteY40" fmla="*/ 2714625 h 6886575"/>
              <a:gd name="connsiteX41" fmla="*/ 728088 w 7472381"/>
              <a:gd name="connsiteY41" fmla="*/ 2703909 h 6886575"/>
              <a:gd name="connsiteX42" fmla="*/ 795602 w 7472381"/>
              <a:gd name="connsiteY42" fmla="*/ 2564606 h 6886575"/>
              <a:gd name="connsiteX43" fmla="*/ 1008804 w 7472381"/>
              <a:gd name="connsiteY43" fmla="*/ 2543175 h 6886575"/>
              <a:gd name="connsiteX44" fmla="*/ 1186473 w 7472381"/>
              <a:gd name="connsiteY44" fmla="*/ 2575322 h 6886575"/>
              <a:gd name="connsiteX45" fmla="*/ 1378355 w 7472381"/>
              <a:gd name="connsiteY45" fmla="*/ 2536031 h 6886575"/>
              <a:gd name="connsiteX46" fmla="*/ 1548916 w 7472381"/>
              <a:gd name="connsiteY46" fmla="*/ 2553891 h 6886575"/>
              <a:gd name="connsiteX47" fmla="*/ 1694604 w 7472381"/>
              <a:gd name="connsiteY47" fmla="*/ 2528888 h 6886575"/>
              <a:gd name="connsiteX48" fmla="*/ 1552469 w 7472381"/>
              <a:gd name="connsiteY48" fmla="*/ 2411015 h 6886575"/>
              <a:gd name="connsiteX49" fmla="*/ 1353481 w 7472381"/>
              <a:gd name="connsiteY49" fmla="*/ 2411015 h 6886575"/>
              <a:gd name="connsiteX50" fmla="*/ 1211346 w 7472381"/>
              <a:gd name="connsiteY50" fmla="*/ 2336007 h 6886575"/>
              <a:gd name="connsiteX51" fmla="*/ 1076318 w 7472381"/>
              <a:gd name="connsiteY51" fmla="*/ 2200275 h 6886575"/>
              <a:gd name="connsiteX52" fmla="*/ 600167 w 7472381"/>
              <a:gd name="connsiteY52" fmla="*/ 1982390 h 6886575"/>
              <a:gd name="connsiteX53" fmla="*/ 514886 w 7472381"/>
              <a:gd name="connsiteY53" fmla="*/ 1900238 h 6886575"/>
              <a:gd name="connsiteX54" fmla="*/ 1872273 w 7472381"/>
              <a:gd name="connsiteY54" fmla="*/ 2218135 h 6886575"/>
              <a:gd name="connsiteX55" fmla="*/ 1452975 w 7472381"/>
              <a:gd name="connsiteY55" fmla="*/ 2085975 h 6886575"/>
              <a:gd name="connsiteX56" fmla="*/ 1737245 w 7472381"/>
              <a:gd name="connsiteY56" fmla="*/ 2110978 h 6886575"/>
              <a:gd name="connsiteX57" fmla="*/ 1893593 w 7472381"/>
              <a:gd name="connsiteY57" fmla="*/ 2021681 h 6886575"/>
              <a:gd name="connsiteX58" fmla="*/ 1893593 w 7472381"/>
              <a:gd name="connsiteY58" fmla="*/ 1993106 h 6886575"/>
              <a:gd name="connsiteX59" fmla="*/ 1776332 w 7472381"/>
              <a:gd name="connsiteY59" fmla="*/ 1910953 h 6886575"/>
              <a:gd name="connsiteX60" fmla="*/ 1708818 w 7472381"/>
              <a:gd name="connsiteY60" fmla="*/ 1857375 h 6886575"/>
              <a:gd name="connsiteX61" fmla="*/ 1524043 w 7472381"/>
              <a:gd name="connsiteY61" fmla="*/ 1664493 h 6886575"/>
              <a:gd name="connsiteX62" fmla="*/ 1655517 w 7472381"/>
              <a:gd name="connsiteY62" fmla="*/ 1643062 h 6886575"/>
              <a:gd name="connsiteX63" fmla="*/ 1705264 w 7472381"/>
              <a:gd name="connsiteY63" fmla="*/ 1603772 h 6886575"/>
              <a:gd name="connsiteX64" fmla="*/ 1669731 w 7472381"/>
              <a:gd name="connsiteY64" fmla="*/ 1546622 h 6886575"/>
              <a:gd name="connsiteX65" fmla="*/ 1261093 w 7472381"/>
              <a:gd name="connsiteY65" fmla="*/ 1371600 h 6886575"/>
              <a:gd name="connsiteX66" fmla="*/ 1229113 w 7472381"/>
              <a:gd name="connsiteY66" fmla="*/ 1235869 h 6886575"/>
              <a:gd name="connsiteX67" fmla="*/ 1307287 w 7472381"/>
              <a:gd name="connsiteY67" fmla="*/ 1214437 h 6886575"/>
              <a:gd name="connsiteX68" fmla="*/ 1396121 w 7472381"/>
              <a:gd name="connsiteY68" fmla="*/ 1225153 h 6886575"/>
              <a:gd name="connsiteX69" fmla="*/ 1325054 w 7472381"/>
              <a:gd name="connsiteY69" fmla="*/ 1117997 h 6886575"/>
              <a:gd name="connsiteX70" fmla="*/ 1037231 w 7472381"/>
              <a:gd name="connsiteY70" fmla="*/ 1010841 h 6886575"/>
              <a:gd name="connsiteX71" fmla="*/ 983931 w 7472381"/>
              <a:gd name="connsiteY71" fmla="*/ 953690 h 6886575"/>
              <a:gd name="connsiteX72" fmla="*/ 1054998 w 7472381"/>
              <a:gd name="connsiteY72" fmla="*/ 925115 h 6886575"/>
              <a:gd name="connsiteX73" fmla="*/ 1108299 w 7472381"/>
              <a:gd name="connsiteY73" fmla="*/ 914400 h 6886575"/>
              <a:gd name="connsiteX74" fmla="*/ 6755 w 7472381"/>
              <a:gd name="connsiteY74" fmla="*/ 467915 h 6886575"/>
              <a:gd name="connsiteX75" fmla="*/ 255490 w 7472381"/>
              <a:gd name="connsiteY75" fmla="*/ 464344 h 6886575"/>
              <a:gd name="connsiteX76" fmla="*/ 500673 w 7472381"/>
              <a:gd name="connsiteY76" fmla="*/ 535781 h 6886575"/>
              <a:gd name="connsiteX77" fmla="*/ 760069 w 7472381"/>
              <a:gd name="connsiteY77" fmla="*/ 525066 h 6886575"/>
              <a:gd name="connsiteX78" fmla="*/ 1005251 w 7472381"/>
              <a:gd name="connsiteY78" fmla="*/ 560785 h 6886575"/>
              <a:gd name="connsiteX79" fmla="*/ 1218453 w 7472381"/>
              <a:gd name="connsiteY79" fmla="*/ 560785 h 6886575"/>
              <a:gd name="connsiteX80" fmla="*/ 1019464 w 7472381"/>
              <a:gd name="connsiteY80" fmla="*/ 507206 h 6886575"/>
              <a:gd name="connsiteX81" fmla="*/ 944844 w 7472381"/>
              <a:gd name="connsiteY81" fmla="*/ 417909 h 6886575"/>
              <a:gd name="connsiteX82" fmla="*/ 969717 w 7472381"/>
              <a:gd name="connsiteY82" fmla="*/ 335757 h 6886575"/>
              <a:gd name="connsiteX83" fmla="*/ 1051445 w 7472381"/>
              <a:gd name="connsiteY83" fmla="*/ 360759 h 6886575"/>
              <a:gd name="connsiteX84" fmla="*/ 1147386 w 7472381"/>
              <a:gd name="connsiteY84" fmla="*/ 453629 h 6886575"/>
              <a:gd name="connsiteX85" fmla="*/ 1168706 w 7472381"/>
              <a:gd name="connsiteY85" fmla="*/ 396478 h 6886575"/>
              <a:gd name="connsiteX86" fmla="*/ 1225560 w 7472381"/>
              <a:gd name="connsiteY86" fmla="*/ 353615 h 6886575"/>
              <a:gd name="connsiteX87" fmla="*/ 1552469 w 7472381"/>
              <a:gd name="connsiteY87" fmla="*/ 375047 h 6886575"/>
              <a:gd name="connsiteX88" fmla="*/ 1335714 w 7472381"/>
              <a:gd name="connsiteY88" fmla="*/ 192881 h 6886575"/>
              <a:gd name="connsiteX89" fmla="*/ 1197133 w 7472381"/>
              <a:gd name="connsiteY89" fmla="*/ 164306 h 6886575"/>
              <a:gd name="connsiteX90" fmla="*/ 1165153 w 7472381"/>
              <a:gd name="connsiteY90" fmla="*/ 89297 h 6886575"/>
              <a:gd name="connsiteX91" fmla="*/ 1229113 w 7472381"/>
              <a:gd name="connsiteY91" fmla="*/ 71437 h 6886575"/>
              <a:gd name="connsiteX92" fmla="*/ 1548916 w 7472381"/>
              <a:gd name="connsiteY92" fmla="*/ 135731 h 6886575"/>
              <a:gd name="connsiteX93" fmla="*/ 1602217 w 7472381"/>
              <a:gd name="connsiteY93" fmla="*/ 110728 h 6886575"/>
              <a:gd name="connsiteX94" fmla="*/ 1232666 w 7472381"/>
              <a:gd name="connsiteY94" fmla="*/ 0 h 68865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</a:cxnLst>
            <a:rect l="l" t="t" r="r" b="b"/>
            <a:pathLst>
              <a:path w="7472381" h="6886575">
                <a:moveTo>
                  <a:pt x="1232666" y="0"/>
                </a:moveTo>
                <a:lnTo>
                  <a:pt x="7472381" y="0"/>
                </a:lnTo>
                <a:lnTo>
                  <a:pt x="7472381" y="814388"/>
                </a:lnTo>
                <a:lnTo>
                  <a:pt x="7472381" y="6411516"/>
                </a:lnTo>
                <a:lnTo>
                  <a:pt x="7472381" y="6886575"/>
                </a:lnTo>
                <a:lnTo>
                  <a:pt x="6992676" y="6886575"/>
                </a:lnTo>
                <a:lnTo>
                  <a:pt x="1946893" y="6886575"/>
                </a:lnTo>
                <a:cubicBezTo>
                  <a:pt x="1801205" y="6815137"/>
                  <a:pt x="1662624" y="6729412"/>
                  <a:pt x="1506276" y="6686550"/>
                </a:cubicBezTo>
                <a:cubicBezTo>
                  <a:pt x="1399675" y="6657975"/>
                  <a:pt x="1296627" y="6607969"/>
                  <a:pt x="1314394" y="6457949"/>
                </a:cubicBezTo>
                <a:cubicBezTo>
                  <a:pt x="1317947" y="6415087"/>
                  <a:pt x="1289520" y="6382941"/>
                  <a:pt x="1246880" y="6393656"/>
                </a:cubicBezTo>
                <a:cubicBezTo>
                  <a:pt x="1165153" y="6415087"/>
                  <a:pt x="1126065" y="6354365"/>
                  <a:pt x="1079872" y="6307931"/>
                </a:cubicBezTo>
                <a:cubicBezTo>
                  <a:pt x="998144" y="6225779"/>
                  <a:pt x="919970" y="6140052"/>
                  <a:pt x="788495" y="6125765"/>
                </a:cubicBezTo>
                <a:cubicBezTo>
                  <a:pt x="813369" y="6061471"/>
                  <a:pt x="856009" y="6068615"/>
                  <a:pt x="895097" y="6082903"/>
                </a:cubicBezTo>
                <a:cubicBezTo>
                  <a:pt x="998144" y="6118622"/>
                  <a:pt x="1101192" y="6157912"/>
                  <a:pt x="1204239" y="6193631"/>
                </a:cubicBezTo>
                <a:cubicBezTo>
                  <a:pt x="1271754" y="6215062"/>
                  <a:pt x="1339267" y="6247209"/>
                  <a:pt x="1428102" y="6222206"/>
                </a:cubicBezTo>
                <a:cubicBezTo>
                  <a:pt x="1349928" y="6093619"/>
                  <a:pt x="1218453" y="6068615"/>
                  <a:pt x="1111852" y="6029325"/>
                </a:cubicBezTo>
                <a:cubicBezTo>
                  <a:pt x="980377" y="5979319"/>
                  <a:pt x="902203" y="5886450"/>
                  <a:pt x="806262" y="5779294"/>
                </a:cubicBezTo>
                <a:cubicBezTo>
                  <a:pt x="902203" y="5750719"/>
                  <a:pt x="962610" y="5829300"/>
                  <a:pt x="1040785" y="5825728"/>
                </a:cubicBezTo>
                <a:cubicBezTo>
                  <a:pt x="1044338" y="5815012"/>
                  <a:pt x="1051445" y="5793581"/>
                  <a:pt x="1051445" y="5793581"/>
                </a:cubicBezTo>
                <a:cubicBezTo>
                  <a:pt x="923523" y="5736431"/>
                  <a:pt x="866670" y="5629275"/>
                  <a:pt x="845349" y="5497115"/>
                </a:cubicBezTo>
                <a:cubicBezTo>
                  <a:pt x="838243" y="5429250"/>
                  <a:pt x="792049" y="5407819"/>
                  <a:pt x="745855" y="5375672"/>
                </a:cubicBezTo>
                <a:cubicBezTo>
                  <a:pt x="589507" y="5264943"/>
                  <a:pt x="422499" y="5164931"/>
                  <a:pt x="291024" y="5014913"/>
                </a:cubicBezTo>
                <a:cubicBezTo>
                  <a:pt x="443819" y="5032771"/>
                  <a:pt x="564633" y="5132784"/>
                  <a:pt x="724535" y="5175647"/>
                </a:cubicBezTo>
                <a:cubicBezTo>
                  <a:pt x="596614" y="5011340"/>
                  <a:pt x="429605" y="4925615"/>
                  <a:pt x="276811" y="4825603"/>
                </a:cubicBezTo>
                <a:cubicBezTo>
                  <a:pt x="205743" y="4779169"/>
                  <a:pt x="141783" y="4722018"/>
                  <a:pt x="60055" y="4697016"/>
                </a:cubicBezTo>
                <a:cubicBezTo>
                  <a:pt x="31628" y="4689872"/>
                  <a:pt x="-18119" y="4672013"/>
                  <a:pt x="6755" y="4622006"/>
                </a:cubicBezTo>
                <a:cubicBezTo>
                  <a:pt x="28075" y="4579144"/>
                  <a:pt x="67162" y="4593432"/>
                  <a:pt x="102696" y="4604146"/>
                </a:cubicBezTo>
                <a:cubicBezTo>
                  <a:pt x="187976" y="4632722"/>
                  <a:pt x="280364" y="4632722"/>
                  <a:pt x="397625" y="4632722"/>
                </a:cubicBezTo>
                <a:cubicBezTo>
                  <a:pt x="298131" y="4496990"/>
                  <a:pt x="116909" y="4539853"/>
                  <a:pt x="31628" y="4396978"/>
                </a:cubicBezTo>
                <a:cubicBezTo>
                  <a:pt x="138229" y="4371976"/>
                  <a:pt x="219957" y="4421982"/>
                  <a:pt x="305237" y="4432697"/>
                </a:cubicBezTo>
                <a:cubicBezTo>
                  <a:pt x="383412" y="4443413"/>
                  <a:pt x="401178" y="4418409"/>
                  <a:pt x="383412" y="4339828"/>
                </a:cubicBezTo>
                <a:cubicBezTo>
                  <a:pt x="354985" y="4218385"/>
                  <a:pt x="397625" y="4157662"/>
                  <a:pt x="511333" y="4189810"/>
                </a:cubicBezTo>
                <a:cubicBezTo>
                  <a:pt x="617934" y="4221956"/>
                  <a:pt x="628594" y="4175522"/>
                  <a:pt x="600167" y="4107656"/>
                </a:cubicBezTo>
                <a:cubicBezTo>
                  <a:pt x="557527" y="4007644"/>
                  <a:pt x="603720" y="3929063"/>
                  <a:pt x="635701" y="3843337"/>
                </a:cubicBezTo>
                <a:cubicBezTo>
                  <a:pt x="685448" y="3714750"/>
                  <a:pt x="664128" y="3650456"/>
                  <a:pt x="561080" y="3554015"/>
                </a:cubicBezTo>
                <a:cubicBezTo>
                  <a:pt x="500673" y="3500438"/>
                  <a:pt x="440265" y="3454003"/>
                  <a:pt x="354985" y="3407569"/>
                </a:cubicBezTo>
                <a:cubicBezTo>
                  <a:pt x="550420" y="3382565"/>
                  <a:pt x="347878" y="3296841"/>
                  <a:pt x="415392" y="3243263"/>
                </a:cubicBezTo>
                <a:cubicBezTo>
                  <a:pt x="553973" y="3221831"/>
                  <a:pt x="664128" y="3393282"/>
                  <a:pt x="852456" y="3343275"/>
                </a:cubicBezTo>
                <a:cubicBezTo>
                  <a:pt x="625041" y="3196828"/>
                  <a:pt x="369198" y="3150393"/>
                  <a:pt x="202190" y="2953940"/>
                </a:cubicBezTo>
                <a:cubicBezTo>
                  <a:pt x="241277" y="2911078"/>
                  <a:pt x="280364" y="2953940"/>
                  <a:pt x="312344" y="2936081"/>
                </a:cubicBezTo>
                <a:cubicBezTo>
                  <a:pt x="312344" y="2925365"/>
                  <a:pt x="685448" y="2993232"/>
                  <a:pt x="706768" y="2714625"/>
                </a:cubicBezTo>
                <a:cubicBezTo>
                  <a:pt x="713875" y="2714625"/>
                  <a:pt x="720982" y="2714625"/>
                  <a:pt x="728088" y="2703909"/>
                </a:cubicBezTo>
                <a:cubicBezTo>
                  <a:pt x="767175" y="2664619"/>
                  <a:pt x="731642" y="2571750"/>
                  <a:pt x="795602" y="2564606"/>
                </a:cubicBezTo>
                <a:cubicBezTo>
                  <a:pt x="866670" y="2557462"/>
                  <a:pt x="934184" y="2525315"/>
                  <a:pt x="1008804" y="2543175"/>
                </a:cubicBezTo>
                <a:cubicBezTo>
                  <a:pt x="1065658" y="2557462"/>
                  <a:pt x="1126065" y="2575322"/>
                  <a:pt x="1186473" y="2575322"/>
                </a:cubicBezTo>
                <a:cubicBezTo>
                  <a:pt x="1250433" y="2575322"/>
                  <a:pt x="1339267" y="2696766"/>
                  <a:pt x="1378355" y="2536031"/>
                </a:cubicBezTo>
                <a:cubicBezTo>
                  <a:pt x="1378355" y="2528888"/>
                  <a:pt x="1488509" y="2546747"/>
                  <a:pt x="1548916" y="2553891"/>
                </a:cubicBezTo>
                <a:cubicBezTo>
                  <a:pt x="1598663" y="2561035"/>
                  <a:pt x="1659071" y="2593181"/>
                  <a:pt x="1694604" y="2528888"/>
                </a:cubicBezTo>
                <a:cubicBezTo>
                  <a:pt x="1712371" y="2489596"/>
                  <a:pt x="1627090" y="2418159"/>
                  <a:pt x="1552469" y="2411015"/>
                </a:cubicBezTo>
                <a:cubicBezTo>
                  <a:pt x="1484956" y="2403872"/>
                  <a:pt x="1417442" y="2396728"/>
                  <a:pt x="1353481" y="2411015"/>
                </a:cubicBezTo>
                <a:cubicBezTo>
                  <a:pt x="1275307" y="2428875"/>
                  <a:pt x="1232666" y="2400300"/>
                  <a:pt x="1211346" y="2336007"/>
                </a:cubicBezTo>
                <a:cubicBezTo>
                  <a:pt x="1186473" y="2268141"/>
                  <a:pt x="1140279" y="2232422"/>
                  <a:pt x="1076318" y="2200275"/>
                </a:cubicBezTo>
                <a:cubicBezTo>
                  <a:pt x="919970" y="2121694"/>
                  <a:pt x="770729" y="2028825"/>
                  <a:pt x="600167" y="1982390"/>
                </a:cubicBezTo>
                <a:cubicBezTo>
                  <a:pt x="568187" y="1975246"/>
                  <a:pt x="529100" y="1960959"/>
                  <a:pt x="514886" y="1900238"/>
                </a:cubicBezTo>
                <a:cubicBezTo>
                  <a:pt x="976824" y="1993106"/>
                  <a:pt x="1396121" y="2232422"/>
                  <a:pt x="1872273" y="2218135"/>
                </a:cubicBezTo>
                <a:cubicBezTo>
                  <a:pt x="1744351" y="2143125"/>
                  <a:pt x="1591557" y="2139554"/>
                  <a:pt x="1452975" y="2085975"/>
                </a:cubicBezTo>
                <a:cubicBezTo>
                  <a:pt x="1552469" y="2046685"/>
                  <a:pt x="1644857" y="2089547"/>
                  <a:pt x="1737245" y="2110978"/>
                </a:cubicBezTo>
                <a:cubicBezTo>
                  <a:pt x="1815419" y="2128837"/>
                  <a:pt x="1886486" y="2132410"/>
                  <a:pt x="1893593" y="2021681"/>
                </a:cubicBezTo>
                <a:cubicBezTo>
                  <a:pt x="1893593" y="2010965"/>
                  <a:pt x="1893593" y="2003821"/>
                  <a:pt x="1893593" y="1993106"/>
                </a:cubicBezTo>
                <a:cubicBezTo>
                  <a:pt x="1865166" y="1946672"/>
                  <a:pt x="1826079" y="1925240"/>
                  <a:pt x="1776332" y="1910953"/>
                </a:cubicBezTo>
                <a:cubicBezTo>
                  <a:pt x="1747905" y="1903809"/>
                  <a:pt x="1708818" y="1889522"/>
                  <a:pt x="1708818" y="1857375"/>
                </a:cubicBezTo>
                <a:cubicBezTo>
                  <a:pt x="1712371" y="1735931"/>
                  <a:pt x="1616430" y="1700212"/>
                  <a:pt x="1524043" y="1664493"/>
                </a:cubicBezTo>
                <a:cubicBezTo>
                  <a:pt x="1573790" y="1603772"/>
                  <a:pt x="1616430" y="1646635"/>
                  <a:pt x="1655517" y="1643062"/>
                </a:cubicBezTo>
                <a:cubicBezTo>
                  <a:pt x="1680391" y="1639491"/>
                  <a:pt x="1705264" y="1635919"/>
                  <a:pt x="1705264" y="1603772"/>
                </a:cubicBezTo>
                <a:cubicBezTo>
                  <a:pt x="1705264" y="1578769"/>
                  <a:pt x="1694604" y="1546622"/>
                  <a:pt x="1669731" y="1546622"/>
                </a:cubicBezTo>
                <a:cubicBezTo>
                  <a:pt x="1513383" y="1543050"/>
                  <a:pt x="1424548" y="1371600"/>
                  <a:pt x="1261093" y="1371600"/>
                </a:cubicBezTo>
                <a:cubicBezTo>
                  <a:pt x="1161599" y="1371600"/>
                  <a:pt x="1310841" y="1275159"/>
                  <a:pt x="1229113" y="1235869"/>
                </a:cubicBezTo>
                <a:cubicBezTo>
                  <a:pt x="1211346" y="1225153"/>
                  <a:pt x="1278860" y="1210866"/>
                  <a:pt x="1307287" y="1214437"/>
                </a:cubicBezTo>
                <a:cubicBezTo>
                  <a:pt x="1335714" y="1218009"/>
                  <a:pt x="1360588" y="1243013"/>
                  <a:pt x="1396121" y="1225153"/>
                </a:cubicBezTo>
                <a:cubicBezTo>
                  <a:pt x="1413888" y="1160860"/>
                  <a:pt x="1367694" y="1135856"/>
                  <a:pt x="1325054" y="1117997"/>
                </a:cubicBezTo>
                <a:cubicBezTo>
                  <a:pt x="1232666" y="1075135"/>
                  <a:pt x="1140279" y="1025129"/>
                  <a:pt x="1037231" y="1010841"/>
                </a:cubicBezTo>
                <a:cubicBezTo>
                  <a:pt x="1001698" y="1007269"/>
                  <a:pt x="980377" y="989409"/>
                  <a:pt x="983931" y="953690"/>
                </a:cubicBezTo>
                <a:cubicBezTo>
                  <a:pt x="991037" y="907256"/>
                  <a:pt x="1026571" y="921544"/>
                  <a:pt x="1054998" y="925115"/>
                </a:cubicBezTo>
                <a:cubicBezTo>
                  <a:pt x="1072765" y="928688"/>
                  <a:pt x="1090532" y="939403"/>
                  <a:pt x="1108299" y="914400"/>
                </a:cubicBezTo>
                <a:cubicBezTo>
                  <a:pt x="692555" y="660797"/>
                  <a:pt x="472246" y="675085"/>
                  <a:pt x="6755" y="467915"/>
                </a:cubicBezTo>
                <a:cubicBezTo>
                  <a:pt x="109802" y="428625"/>
                  <a:pt x="184423" y="457200"/>
                  <a:pt x="255490" y="464344"/>
                </a:cubicBezTo>
                <a:cubicBezTo>
                  <a:pt x="433159" y="482203"/>
                  <a:pt x="323004" y="514350"/>
                  <a:pt x="500673" y="535781"/>
                </a:cubicBezTo>
                <a:cubicBezTo>
                  <a:pt x="585954" y="546497"/>
                  <a:pt x="664128" y="582216"/>
                  <a:pt x="760069" y="525066"/>
                </a:cubicBezTo>
                <a:cubicBezTo>
                  <a:pt x="824029" y="485775"/>
                  <a:pt x="927077" y="528637"/>
                  <a:pt x="1005251" y="560785"/>
                </a:cubicBezTo>
                <a:cubicBezTo>
                  <a:pt x="1069212" y="589360"/>
                  <a:pt x="1133172" y="596503"/>
                  <a:pt x="1218453" y="560785"/>
                </a:cubicBezTo>
                <a:cubicBezTo>
                  <a:pt x="1140279" y="539354"/>
                  <a:pt x="1079872" y="521494"/>
                  <a:pt x="1019464" y="507206"/>
                </a:cubicBezTo>
                <a:cubicBezTo>
                  <a:pt x="969717" y="496491"/>
                  <a:pt x="941290" y="471488"/>
                  <a:pt x="944844" y="417909"/>
                </a:cubicBezTo>
                <a:cubicBezTo>
                  <a:pt x="944844" y="389334"/>
                  <a:pt x="934184" y="350044"/>
                  <a:pt x="969717" y="335757"/>
                </a:cubicBezTo>
                <a:cubicBezTo>
                  <a:pt x="998144" y="321469"/>
                  <a:pt x="1037231" y="335757"/>
                  <a:pt x="1051445" y="360759"/>
                </a:cubicBezTo>
                <a:cubicBezTo>
                  <a:pt x="1069212" y="407194"/>
                  <a:pt x="1086978" y="450056"/>
                  <a:pt x="1147386" y="453629"/>
                </a:cubicBezTo>
                <a:cubicBezTo>
                  <a:pt x="1229113" y="460771"/>
                  <a:pt x="1182919" y="432197"/>
                  <a:pt x="1168706" y="396478"/>
                </a:cubicBezTo>
                <a:cubicBezTo>
                  <a:pt x="1154492" y="357188"/>
                  <a:pt x="1197133" y="346472"/>
                  <a:pt x="1225560" y="353615"/>
                </a:cubicBezTo>
                <a:cubicBezTo>
                  <a:pt x="1332161" y="385763"/>
                  <a:pt x="1442315" y="328613"/>
                  <a:pt x="1552469" y="375047"/>
                </a:cubicBezTo>
                <a:cubicBezTo>
                  <a:pt x="1524043" y="260747"/>
                  <a:pt x="1463635" y="210741"/>
                  <a:pt x="1335714" y="192881"/>
                </a:cubicBezTo>
                <a:cubicBezTo>
                  <a:pt x="1289520" y="189310"/>
                  <a:pt x="1239773" y="196453"/>
                  <a:pt x="1197133" y="164306"/>
                </a:cubicBezTo>
                <a:cubicBezTo>
                  <a:pt x="1172259" y="146447"/>
                  <a:pt x="1147386" y="125016"/>
                  <a:pt x="1165153" y="89297"/>
                </a:cubicBezTo>
                <a:cubicBezTo>
                  <a:pt x="1175813" y="64294"/>
                  <a:pt x="1204239" y="64294"/>
                  <a:pt x="1229113" y="71437"/>
                </a:cubicBezTo>
                <a:cubicBezTo>
                  <a:pt x="1332161" y="110728"/>
                  <a:pt x="1442315" y="121444"/>
                  <a:pt x="1548916" y="135731"/>
                </a:cubicBezTo>
                <a:cubicBezTo>
                  <a:pt x="1566683" y="139303"/>
                  <a:pt x="1584450" y="146447"/>
                  <a:pt x="1602217" y="110728"/>
                </a:cubicBezTo>
                <a:cubicBezTo>
                  <a:pt x="1477849" y="78581"/>
                  <a:pt x="1357034" y="35719"/>
                  <a:pt x="1232666" y="0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46AD042-DE90-4088-8A07-B9A64C2CE0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40080"/>
            <a:ext cx="3886200" cy="2953512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F2FFC98-62A0-445A-BEDA-785BE925A1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9168" y="640080"/>
            <a:ext cx="4489704" cy="5596128"/>
          </a:xfrm>
        </p:spPr>
        <p:txBody>
          <a:bodyPr anchor="ctr"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B4D7827-8489-4EE4-88EE-16685FE6DE8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776472"/>
            <a:ext cx="3886200" cy="246888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C33534F-EA91-4A50-B0F6-10D689E458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C20F3F7-8B4B-4015-AA9C-109D05B2F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B6EE2-78A1-4D01-87BE-A1487FBD27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7945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8615C6B-1C98-4B1C-AB4B-1E1898E59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8DFF97-B7FD-47F9-BC7F-DD4B4C5EA2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831D22-079E-43E3-86A4-BA12DB888C7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04E684-10F4-4CC3-A0B9-F03AA7BE37CF}" type="datetimeFigureOut">
              <a:rPr lang="en-US" smtClean="0"/>
              <a:t>10/2/2023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4C30A2-140B-4A5D-BEEC-C1314AF1F3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71BA8F-7826-496D-91F8-B3ECDF34DA73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845F5A-061D-4825-9AE9-D7794091C6CF}" type="slidenum">
              <a:rPr lang="en-US" smtClean="0"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534455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2" r:id="rId1"/>
    <p:sldLayoutId id="2147483671" r:id="rId2"/>
    <p:sldLayoutId id="2147483670" r:id="rId3"/>
    <p:sldLayoutId id="2147483669" r:id="rId4"/>
    <p:sldLayoutId id="2147483668" r:id="rId5"/>
    <p:sldLayoutId id="2147483667" r:id="rId6"/>
    <p:sldLayoutId id="2147483666" r:id="rId7"/>
    <p:sldLayoutId id="2147483665" r:id="rId8"/>
    <p:sldLayoutId id="2147483664" r:id="rId9"/>
    <p:sldLayoutId id="2147483663" r:id="rId10"/>
    <p:sldLayoutId id="2147483661" r:id="rId11"/>
    <p:sldLayoutId id="214748366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i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0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phaRMGqS_yI?feature=oembed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06DA9DF9-31F7-4056-B42E-878CC92417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D3F3D6EB-F207-373D-13A4-166603A81F3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43468" y="643467"/>
            <a:ext cx="4620584" cy="4567137"/>
          </a:xfrm>
        </p:spPr>
        <p:txBody>
          <a:bodyPr>
            <a:normAutofit/>
          </a:bodyPr>
          <a:lstStyle/>
          <a:p>
            <a:r>
              <a:rPr lang="nl-NL" dirty="0"/>
              <a:t>Pathologie hart</a:t>
            </a:r>
          </a:p>
        </p:txBody>
      </p:sp>
      <p:sp>
        <p:nvSpPr>
          <p:cNvPr id="3" name="Ondertitel 2">
            <a:extLst>
              <a:ext uri="{FF2B5EF4-FFF2-40B4-BE49-F238E27FC236}">
                <a16:creationId xmlns:a16="http://schemas.microsoft.com/office/drawing/2014/main" id="{57DE3088-6AB2-4B89-3133-E99D4B57BED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643467" y="5277684"/>
            <a:ext cx="4620584" cy="775494"/>
          </a:xfrm>
        </p:spPr>
        <p:txBody>
          <a:bodyPr>
            <a:normAutofit/>
          </a:bodyPr>
          <a:lstStyle/>
          <a:p>
            <a:r>
              <a:rPr lang="nl-NL" dirty="0"/>
              <a:t>4 oktober 2023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A1FDEAB-46E5-9DDE-F979-894B56A922F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341" r="42751"/>
          <a:stretch/>
        </p:blipFill>
        <p:spPr>
          <a:xfrm>
            <a:off x="6229215" y="10"/>
            <a:ext cx="5962785" cy="6857990"/>
          </a:xfrm>
          <a:custGeom>
            <a:avLst/>
            <a:gdLst/>
            <a:ahLst/>
            <a:cxnLst/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</p:spPr>
      </p:pic>
    </p:spTree>
    <p:extLst>
      <p:ext uri="{BB962C8B-B14F-4D97-AF65-F5344CB8AC3E}">
        <p14:creationId xmlns:p14="http://schemas.microsoft.com/office/powerpoint/2010/main" val="4258347033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2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4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4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9" name="Rectangle 3078">
            <a:extLst>
              <a:ext uri="{FF2B5EF4-FFF2-40B4-BE49-F238E27FC236}">
                <a16:creationId xmlns:a16="http://schemas.microsoft.com/office/drawing/2014/main" id="{0E3596DD-156A-473E-9BB3-C6A29F7574E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81" name="Freeform: Shape 3080">
            <a:extLst>
              <a:ext uri="{FF2B5EF4-FFF2-40B4-BE49-F238E27FC236}">
                <a16:creationId xmlns:a16="http://schemas.microsoft.com/office/drawing/2014/main" id="{2C46C4D6-C474-4E92-B52E-944C1118F7B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0" y="0"/>
            <a:ext cx="5962785" cy="6858000"/>
          </a:xfrm>
          <a:custGeom>
            <a:avLst/>
            <a:gdLst>
              <a:gd name="connsiteX0" fmla="*/ 1044839 w 5962785"/>
              <a:gd name="connsiteY0" fmla="*/ 0 h 6858000"/>
              <a:gd name="connsiteX1" fmla="*/ 5962785 w 5962785"/>
              <a:gd name="connsiteY1" fmla="*/ 0 h 6858000"/>
              <a:gd name="connsiteX2" fmla="*/ 5962785 w 5962785"/>
              <a:gd name="connsiteY2" fmla="*/ 6858000 h 6858000"/>
              <a:gd name="connsiteX3" fmla="*/ 1469886 w 5962785"/>
              <a:gd name="connsiteY3" fmla="*/ 6858000 h 6858000"/>
              <a:gd name="connsiteX4" fmla="*/ 1416006 w 5962785"/>
              <a:gd name="connsiteY4" fmla="*/ 6823984 h 6858000"/>
              <a:gd name="connsiteX5" fmla="*/ 1232473 w 5962785"/>
              <a:gd name="connsiteY5" fmla="*/ 6733873 h 6858000"/>
              <a:gd name="connsiteX6" fmla="*/ 1075471 w 5962785"/>
              <a:gd name="connsiteY6" fmla="*/ 6503186 h 6858000"/>
              <a:gd name="connsiteX7" fmla="*/ 1020229 w 5962785"/>
              <a:gd name="connsiteY7" fmla="*/ 6438306 h 6858000"/>
              <a:gd name="connsiteX8" fmla="*/ 883579 w 5962785"/>
              <a:gd name="connsiteY8" fmla="*/ 6351798 h 6858000"/>
              <a:gd name="connsiteX9" fmla="*/ 645167 w 5962785"/>
              <a:gd name="connsiteY9" fmla="*/ 6167969 h 6858000"/>
              <a:gd name="connsiteX10" fmla="*/ 732391 w 5962785"/>
              <a:gd name="connsiteY10" fmla="*/ 6124716 h 6858000"/>
              <a:gd name="connsiteX11" fmla="*/ 985339 w 5962785"/>
              <a:gd name="connsiteY11" fmla="*/ 6236455 h 6858000"/>
              <a:gd name="connsiteX12" fmla="*/ 1168509 w 5962785"/>
              <a:gd name="connsiteY12" fmla="*/ 6265291 h 6858000"/>
              <a:gd name="connsiteX13" fmla="*/ 909746 w 5962785"/>
              <a:gd name="connsiteY13" fmla="*/ 6070649 h 6858000"/>
              <a:gd name="connsiteX14" fmla="*/ 659704 w 5962785"/>
              <a:gd name="connsiteY14" fmla="*/ 5818335 h 6858000"/>
              <a:gd name="connsiteX15" fmla="*/ 851597 w 5962785"/>
              <a:gd name="connsiteY15" fmla="*/ 5865193 h 6858000"/>
              <a:gd name="connsiteX16" fmla="*/ 860319 w 5962785"/>
              <a:gd name="connsiteY16" fmla="*/ 5832753 h 6858000"/>
              <a:gd name="connsiteX17" fmla="*/ 691686 w 5962785"/>
              <a:gd name="connsiteY17" fmla="*/ 5533581 h 6858000"/>
              <a:gd name="connsiteX18" fmla="*/ 610278 w 5962785"/>
              <a:gd name="connsiteY18" fmla="*/ 5411029 h 6858000"/>
              <a:gd name="connsiteX19" fmla="*/ 238123 w 5962785"/>
              <a:gd name="connsiteY19" fmla="*/ 5046976 h 6858000"/>
              <a:gd name="connsiteX20" fmla="*/ 592833 w 5962785"/>
              <a:gd name="connsiteY20" fmla="*/ 5209177 h 6858000"/>
              <a:gd name="connsiteX21" fmla="*/ 226494 w 5962785"/>
              <a:gd name="connsiteY21" fmla="*/ 4855939 h 6858000"/>
              <a:gd name="connsiteX22" fmla="*/ 49139 w 5962785"/>
              <a:gd name="connsiteY22" fmla="*/ 4726177 h 6858000"/>
              <a:gd name="connsiteX23" fmla="*/ 5527 w 5962785"/>
              <a:gd name="connsiteY23" fmla="*/ 4650483 h 6858000"/>
              <a:gd name="connsiteX24" fmla="*/ 84029 w 5962785"/>
              <a:gd name="connsiteY24" fmla="*/ 4632460 h 6858000"/>
              <a:gd name="connsiteX25" fmla="*/ 325347 w 5962785"/>
              <a:gd name="connsiteY25" fmla="*/ 4661296 h 6858000"/>
              <a:gd name="connsiteX26" fmla="*/ 25879 w 5962785"/>
              <a:gd name="connsiteY26" fmla="*/ 4423401 h 6858000"/>
              <a:gd name="connsiteX27" fmla="*/ 249753 w 5962785"/>
              <a:gd name="connsiteY27" fmla="*/ 4459446 h 6858000"/>
              <a:gd name="connsiteX28" fmla="*/ 313718 w 5962785"/>
              <a:gd name="connsiteY28" fmla="*/ 4365729 h 6858000"/>
              <a:gd name="connsiteX29" fmla="*/ 418386 w 5962785"/>
              <a:gd name="connsiteY29" fmla="*/ 4214341 h 6858000"/>
              <a:gd name="connsiteX30" fmla="*/ 491072 w 5962785"/>
              <a:gd name="connsiteY30" fmla="*/ 4131438 h 6858000"/>
              <a:gd name="connsiteX31" fmla="*/ 520147 w 5962785"/>
              <a:gd name="connsiteY31" fmla="*/ 3864706 h 6858000"/>
              <a:gd name="connsiteX32" fmla="*/ 459090 w 5962785"/>
              <a:gd name="connsiteY32" fmla="*/ 3572743 h 6858000"/>
              <a:gd name="connsiteX33" fmla="*/ 290458 w 5962785"/>
              <a:gd name="connsiteY33" fmla="*/ 3424959 h 6858000"/>
              <a:gd name="connsiteX34" fmla="*/ 339884 w 5962785"/>
              <a:gd name="connsiteY34" fmla="*/ 3259153 h 6858000"/>
              <a:gd name="connsiteX35" fmla="*/ 697501 w 5962785"/>
              <a:gd name="connsiteY35" fmla="*/ 3360078 h 6858000"/>
              <a:gd name="connsiteX36" fmla="*/ 165437 w 5962785"/>
              <a:gd name="connsiteY36" fmla="*/ 2967190 h 6858000"/>
              <a:gd name="connsiteX37" fmla="*/ 255568 w 5962785"/>
              <a:gd name="connsiteY37" fmla="*/ 2949167 h 6858000"/>
              <a:gd name="connsiteX38" fmla="*/ 578296 w 5962785"/>
              <a:gd name="connsiteY38" fmla="*/ 2725691 h 6858000"/>
              <a:gd name="connsiteX39" fmla="*/ 595740 w 5962785"/>
              <a:gd name="connsiteY39" fmla="*/ 2714876 h 6858000"/>
              <a:gd name="connsiteX40" fmla="*/ 650982 w 5962785"/>
              <a:gd name="connsiteY40" fmla="*/ 2574301 h 6858000"/>
              <a:gd name="connsiteX41" fmla="*/ 825429 w 5962785"/>
              <a:gd name="connsiteY41" fmla="*/ 2552674 h 6858000"/>
              <a:gd name="connsiteX42" fmla="*/ 970802 w 5962785"/>
              <a:gd name="connsiteY42" fmla="*/ 2585115 h 6858000"/>
              <a:gd name="connsiteX43" fmla="*/ 1127805 w 5962785"/>
              <a:gd name="connsiteY43" fmla="*/ 2545465 h 6858000"/>
              <a:gd name="connsiteX44" fmla="*/ 1267362 w 5962785"/>
              <a:gd name="connsiteY44" fmla="*/ 2563488 h 6858000"/>
              <a:gd name="connsiteX45" fmla="*/ 1386568 w 5962785"/>
              <a:gd name="connsiteY45" fmla="*/ 2538257 h 6858000"/>
              <a:gd name="connsiteX46" fmla="*/ 1270270 w 5962785"/>
              <a:gd name="connsiteY46" fmla="*/ 2419309 h 6858000"/>
              <a:gd name="connsiteX47" fmla="*/ 1107453 w 5962785"/>
              <a:gd name="connsiteY47" fmla="*/ 2419309 h 6858000"/>
              <a:gd name="connsiteX48" fmla="*/ 991154 w 5962785"/>
              <a:gd name="connsiteY48" fmla="*/ 2343615 h 6858000"/>
              <a:gd name="connsiteX49" fmla="*/ 880671 w 5962785"/>
              <a:gd name="connsiteY49" fmla="*/ 2206645 h 6858000"/>
              <a:gd name="connsiteX50" fmla="*/ 491072 w 5962785"/>
              <a:gd name="connsiteY50" fmla="*/ 1986771 h 6858000"/>
              <a:gd name="connsiteX51" fmla="*/ 421293 w 5962785"/>
              <a:gd name="connsiteY51" fmla="*/ 1903868 h 6858000"/>
              <a:gd name="connsiteX52" fmla="*/ 1531941 w 5962785"/>
              <a:gd name="connsiteY52" fmla="*/ 2224667 h 6858000"/>
              <a:gd name="connsiteX53" fmla="*/ 1188861 w 5962785"/>
              <a:gd name="connsiteY53" fmla="*/ 2091301 h 6858000"/>
              <a:gd name="connsiteX54" fmla="*/ 1421458 w 5962785"/>
              <a:gd name="connsiteY54" fmla="*/ 2116532 h 6858000"/>
              <a:gd name="connsiteX55" fmla="*/ 1549386 w 5962785"/>
              <a:gd name="connsiteY55" fmla="*/ 2026420 h 6858000"/>
              <a:gd name="connsiteX56" fmla="*/ 1549386 w 5962785"/>
              <a:gd name="connsiteY56" fmla="*/ 1997584 h 6858000"/>
              <a:gd name="connsiteX57" fmla="*/ 1453440 w 5962785"/>
              <a:gd name="connsiteY57" fmla="*/ 1914682 h 6858000"/>
              <a:gd name="connsiteX58" fmla="*/ 1398198 w 5962785"/>
              <a:gd name="connsiteY58" fmla="*/ 1860614 h 6858000"/>
              <a:gd name="connsiteX59" fmla="*/ 1247011 w 5962785"/>
              <a:gd name="connsiteY59" fmla="*/ 1665972 h 6858000"/>
              <a:gd name="connsiteX60" fmla="*/ 1354586 w 5962785"/>
              <a:gd name="connsiteY60" fmla="*/ 1644345 h 6858000"/>
              <a:gd name="connsiteX61" fmla="*/ 1395290 w 5962785"/>
              <a:gd name="connsiteY61" fmla="*/ 1604696 h 6858000"/>
              <a:gd name="connsiteX62" fmla="*/ 1366216 w 5962785"/>
              <a:gd name="connsiteY62" fmla="*/ 1547025 h 6858000"/>
              <a:gd name="connsiteX63" fmla="*/ 1031858 w 5962785"/>
              <a:gd name="connsiteY63" fmla="*/ 1370405 h 6858000"/>
              <a:gd name="connsiteX64" fmla="*/ 1005692 w 5962785"/>
              <a:gd name="connsiteY64" fmla="*/ 1233435 h 6858000"/>
              <a:gd name="connsiteX65" fmla="*/ 1069655 w 5962785"/>
              <a:gd name="connsiteY65" fmla="*/ 1211808 h 6858000"/>
              <a:gd name="connsiteX66" fmla="*/ 1142342 w 5962785"/>
              <a:gd name="connsiteY66" fmla="*/ 1222621 h 6858000"/>
              <a:gd name="connsiteX67" fmla="*/ 1084193 w 5962785"/>
              <a:gd name="connsiteY67" fmla="*/ 1114487 h 6858000"/>
              <a:gd name="connsiteX68" fmla="*/ 848689 w 5962785"/>
              <a:gd name="connsiteY68" fmla="*/ 1006353 h 6858000"/>
              <a:gd name="connsiteX69" fmla="*/ 805077 w 5962785"/>
              <a:gd name="connsiteY69" fmla="*/ 948681 h 6858000"/>
              <a:gd name="connsiteX70" fmla="*/ 863226 w 5962785"/>
              <a:gd name="connsiteY70" fmla="*/ 919844 h 6858000"/>
              <a:gd name="connsiteX71" fmla="*/ 906838 w 5962785"/>
              <a:gd name="connsiteY71" fmla="*/ 909031 h 6858000"/>
              <a:gd name="connsiteX72" fmla="*/ 5527 w 5962785"/>
              <a:gd name="connsiteY72" fmla="*/ 458471 h 6858000"/>
              <a:gd name="connsiteX73" fmla="*/ 209049 w 5962785"/>
              <a:gd name="connsiteY73" fmla="*/ 454867 h 6858000"/>
              <a:gd name="connsiteX74" fmla="*/ 409664 w 5962785"/>
              <a:gd name="connsiteY74" fmla="*/ 526956 h 6858000"/>
              <a:gd name="connsiteX75" fmla="*/ 621908 w 5962785"/>
              <a:gd name="connsiteY75" fmla="*/ 516143 h 6858000"/>
              <a:gd name="connsiteX76" fmla="*/ 822522 w 5962785"/>
              <a:gd name="connsiteY76" fmla="*/ 552188 h 6858000"/>
              <a:gd name="connsiteX77" fmla="*/ 996969 w 5962785"/>
              <a:gd name="connsiteY77" fmla="*/ 552188 h 6858000"/>
              <a:gd name="connsiteX78" fmla="*/ 834151 w 5962785"/>
              <a:gd name="connsiteY78" fmla="*/ 498120 h 6858000"/>
              <a:gd name="connsiteX79" fmla="*/ 773095 w 5962785"/>
              <a:gd name="connsiteY79" fmla="*/ 408008 h 6858000"/>
              <a:gd name="connsiteX80" fmla="*/ 793447 w 5962785"/>
              <a:gd name="connsiteY80" fmla="*/ 325106 h 6858000"/>
              <a:gd name="connsiteX81" fmla="*/ 860319 w 5962785"/>
              <a:gd name="connsiteY81" fmla="*/ 350336 h 6858000"/>
              <a:gd name="connsiteX82" fmla="*/ 938820 w 5962785"/>
              <a:gd name="connsiteY82" fmla="*/ 444054 h 6858000"/>
              <a:gd name="connsiteX83" fmla="*/ 956265 w 5962785"/>
              <a:gd name="connsiteY83" fmla="*/ 386381 h 6858000"/>
              <a:gd name="connsiteX84" fmla="*/ 1002784 w 5962785"/>
              <a:gd name="connsiteY84" fmla="*/ 343127 h 6858000"/>
              <a:gd name="connsiteX85" fmla="*/ 1270270 w 5962785"/>
              <a:gd name="connsiteY85" fmla="*/ 364755 h 6858000"/>
              <a:gd name="connsiteX86" fmla="*/ 1092915 w 5962785"/>
              <a:gd name="connsiteY86" fmla="*/ 180926 h 6858000"/>
              <a:gd name="connsiteX87" fmla="*/ 979525 w 5962785"/>
              <a:gd name="connsiteY87" fmla="*/ 152090 h 6858000"/>
              <a:gd name="connsiteX88" fmla="*/ 953358 w 5962785"/>
              <a:gd name="connsiteY88" fmla="*/ 76396 h 6858000"/>
              <a:gd name="connsiteX89" fmla="*/ 1005692 w 5962785"/>
              <a:gd name="connsiteY89" fmla="*/ 58373 h 6858000"/>
              <a:gd name="connsiteX90" fmla="*/ 1267362 w 5962785"/>
              <a:gd name="connsiteY90" fmla="*/ 123254 h 6858000"/>
              <a:gd name="connsiteX91" fmla="*/ 1310975 w 5962785"/>
              <a:gd name="connsiteY91" fmla="*/ 98023 h 6858000"/>
              <a:gd name="connsiteX92" fmla="*/ 1159787 w 5962785"/>
              <a:gd name="connsiteY92" fmla="*/ 43505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</a:cxnLst>
            <a:rect l="l" t="t" r="r" b="b"/>
            <a:pathLst>
              <a:path w="5962785" h="6858000">
                <a:moveTo>
                  <a:pt x="1044839" y="0"/>
                </a:moveTo>
                <a:lnTo>
                  <a:pt x="5962785" y="0"/>
                </a:lnTo>
                <a:lnTo>
                  <a:pt x="5962785" y="6858000"/>
                </a:lnTo>
                <a:lnTo>
                  <a:pt x="1469886" y="6858000"/>
                </a:lnTo>
                <a:lnTo>
                  <a:pt x="1416006" y="6823984"/>
                </a:lnTo>
                <a:cubicBezTo>
                  <a:pt x="1356767" y="6787940"/>
                  <a:pt x="1296437" y="6755500"/>
                  <a:pt x="1232473" y="6733873"/>
                </a:cubicBezTo>
                <a:cubicBezTo>
                  <a:pt x="1145250" y="6705037"/>
                  <a:pt x="1060933" y="6654575"/>
                  <a:pt x="1075471" y="6503186"/>
                </a:cubicBezTo>
                <a:cubicBezTo>
                  <a:pt x="1078378" y="6459932"/>
                  <a:pt x="1055118" y="6427493"/>
                  <a:pt x="1020229" y="6438306"/>
                </a:cubicBezTo>
                <a:cubicBezTo>
                  <a:pt x="953358" y="6459932"/>
                  <a:pt x="921375" y="6398656"/>
                  <a:pt x="883579" y="6351798"/>
                </a:cubicBezTo>
                <a:cubicBezTo>
                  <a:pt x="816707" y="6268895"/>
                  <a:pt x="752743" y="6182387"/>
                  <a:pt x="645167" y="6167969"/>
                </a:cubicBezTo>
                <a:cubicBezTo>
                  <a:pt x="665519" y="6103088"/>
                  <a:pt x="700408" y="6110298"/>
                  <a:pt x="732391" y="6124716"/>
                </a:cubicBezTo>
                <a:cubicBezTo>
                  <a:pt x="816707" y="6160761"/>
                  <a:pt x="901023" y="6200410"/>
                  <a:pt x="985339" y="6236455"/>
                </a:cubicBezTo>
                <a:cubicBezTo>
                  <a:pt x="1040581" y="6258081"/>
                  <a:pt x="1095822" y="6290522"/>
                  <a:pt x="1168509" y="6265291"/>
                </a:cubicBezTo>
                <a:cubicBezTo>
                  <a:pt x="1104545" y="6135530"/>
                  <a:pt x="996969" y="6110298"/>
                  <a:pt x="909746" y="6070649"/>
                </a:cubicBezTo>
                <a:cubicBezTo>
                  <a:pt x="802169" y="6020185"/>
                  <a:pt x="738206" y="5926470"/>
                  <a:pt x="659704" y="5818335"/>
                </a:cubicBezTo>
                <a:cubicBezTo>
                  <a:pt x="738206" y="5789500"/>
                  <a:pt x="787632" y="5868798"/>
                  <a:pt x="851597" y="5865193"/>
                </a:cubicBezTo>
                <a:cubicBezTo>
                  <a:pt x="854504" y="5854380"/>
                  <a:pt x="860319" y="5832753"/>
                  <a:pt x="860319" y="5832753"/>
                </a:cubicBezTo>
                <a:cubicBezTo>
                  <a:pt x="755650" y="5775081"/>
                  <a:pt x="709132" y="5666947"/>
                  <a:pt x="691686" y="5533581"/>
                </a:cubicBezTo>
                <a:cubicBezTo>
                  <a:pt x="685872" y="5465095"/>
                  <a:pt x="648075" y="5443468"/>
                  <a:pt x="610278" y="5411029"/>
                </a:cubicBezTo>
                <a:cubicBezTo>
                  <a:pt x="482350" y="5299289"/>
                  <a:pt x="345700" y="5198364"/>
                  <a:pt x="238123" y="5046976"/>
                </a:cubicBezTo>
                <a:cubicBezTo>
                  <a:pt x="363144" y="5064998"/>
                  <a:pt x="461997" y="5165924"/>
                  <a:pt x="592833" y="5209177"/>
                </a:cubicBezTo>
                <a:cubicBezTo>
                  <a:pt x="488165" y="5043371"/>
                  <a:pt x="351514" y="4956864"/>
                  <a:pt x="226494" y="4855939"/>
                </a:cubicBezTo>
                <a:cubicBezTo>
                  <a:pt x="168344" y="4809081"/>
                  <a:pt x="116011" y="4751408"/>
                  <a:pt x="49139" y="4726177"/>
                </a:cubicBezTo>
                <a:cubicBezTo>
                  <a:pt x="25879" y="4718968"/>
                  <a:pt x="-14825" y="4700947"/>
                  <a:pt x="5527" y="4650483"/>
                </a:cubicBezTo>
                <a:cubicBezTo>
                  <a:pt x="22972" y="4607230"/>
                  <a:pt x="54954" y="4621648"/>
                  <a:pt x="84029" y="4632460"/>
                </a:cubicBezTo>
                <a:cubicBezTo>
                  <a:pt x="153807" y="4661296"/>
                  <a:pt x="229401" y="4661296"/>
                  <a:pt x="325347" y="4661296"/>
                </a:cubicBezTo>
                <a:cubicBezTo>
                  <a:pt x="243939" y="4524326"/>
                  <a:pt x="95658" y="4567580"/>
                  <a:pt x="25879" y="4423401"/>
                </a:cubicBezTo>
                <a:cubicBezTo>
                  <a:pt x="113103" y="4398170"/>
                  <a:pt x="179975" y="4448632"/>
                  <a:pt x="249753" y="4459446"/>
                </a:cubicBezTo>
                <a:cubicBezTo>
                  <a:pt x="313718" y="4470259"/>
                  <a:pt x="328254" y="4445028"/>
                  <a:pt x="313718" y="4365729"/>
                </a:cubicBezTo>
                <a:cubicBezTo>
                  <a:pt x="290458" y="4243177"/>
                  <a:pt x="325347" y="4181900"/>
                  <a:pt x="418386" y="4214341"/>
                </a:cubicBezTo>
                <a:cubicBezTo>
                  <a:pt x="505609" y="4246781"/>
                  <a:pt x="514332" y="4199922"/>
                  <a:pt x="491072" y="4131438"/>
                </a:cubicBezTo>
                <a:cubicBezTo>
                  <a:pt x="456183" y="4030512"/>
                  <a:pt x="493979" y="3951214"/>
                  <a:pt x="520147" y="3864706"/>
                </a:cubicBezTo>
                <a:cubicBezTo>
                  <a:pt x="560851" y="3734945"/>
                  <a:pt x="543407" y="3670064"/>
                  <a:pt x="459090" y="3572743"/>
                </a:cubicBezTo>
                <a:cubicBezTo>
                  <a:pt x="409664" y="3518676"/>
                  <a:pt x="360236" y="3471818"/>
                  <a:pt x="290458" y="3424959"/>
                </a:cubicBezTo>
                <a:cubicBezTo>
                  <a:pt x="450368" y="3399728"/>
                  <a:pt x="284643" y="3313221"/>
                  <a:pt x="339884" y="3259153"/>
                </a:cubicBezTo>
                <a:cubicBezTo>
                  <a:pt x="453275" y="3237527"/>
                  <a:pt x="543407" y="3410542"/>
                  <a:pt x="697501" y="3360078"/>
                </a:cubicBezTo>
                <a:cubicBezTo>
                  <a:pt x="511425" y="3212294"/>
                  <a:pt x="302087" y="3165436"/>
                  <a:pt x="165437" y="2967190"/>
                </a:cubicBezTo>
                <a:cubicBezTo>
                  <a:pt x="197419" y="2923937"/>
                  <a:pt x="229401" y="2967190"/>
                  <a:pt x="255568" y="2949167"/>
                </a:cubicBezTo>
                <a:cubicBezTo>
                  <a:pt x="255568" y="2938354"/>
                  <a:pt x="560851" y="3006840"/>
                  <a:pt x="578296" y="2725691"/>
                </a:cubicBezTo>
                <a:cubicBezTo>
                  <a:pt x="584111" y="2725691"/>
                  <a:pt x="589926" y="2725691"/>
                  <a:pt x="595740" y="2714876"/>
                </a:cubicBezTo>
                <a:cubicBezTo>
                  <a:pt x="627722" y="2675228"/>
                  <a:pt x="598648" y="2581510"/>
                  <a:pt x="650982" y="2574301"/>
                </a:cubicBezTo>
                <a:cubicBezTo>
                  <a:pt x="709132" y="2567092"/>
                  <a:pt x="764373" y="2534653"/>
                  <a:pt x="825429" y="2552674"/>
                </a:cubicBezTo>
                <a:cubicBezTo>
                  <a:pt x="871949" y="2567092"/>
                  <a:pt x="921375" y="2585115"/>
                  <a:pt x="970802" y="2585115"/>
                </a:cubicBezTo>
                <a:cubicBezTo>
                  <a:pt x="1023136" y="2585115"/>
                  <a:pt x="1095822" y="2707668"/>
                  <a:pt x="1127805" y="2545465"/>
                </a:cubicBezTo>
                <a:cubicBezTo>
                  <a:pt x="1127805" y="2538257"/>
                  <a:pt x="1217936" y="2556280"/>
                  <a:pt x="1267362" y="2563488"/>
                </a:cubicBezTo>
                <a:cubicBezTo>
                  <a:pt x="1308067" y="2570698"/>
                  <a:pt x="1357494" y="2603137"/>
                  <a:pt x="1386568" y="2538257"/>
                </a:cubicBezTo>
                <a:cubicBezTo>
                  <a:pt x="1401105" y="2498607"/>
                  <a:pt x="1331326" y="2426518"/>
                  <a:pt x="1270270" y="2419309"/>
                </a:cubicBezTo>
                <a:cubicBezTo>
                  <a:pt x="1215029" y="2412101"/>
                  <a:pt x="1159787" y="2404892"/>
                  <a:pt x="1107453" y="2419309"/>
                </a:cubicBezTo>
                <a:cubicBezTo>
                  <a:pt x="1043489" y="2437331"/>
                  <a:pt x="1008599" y="2408495"/>
                  <a:pt x="991154" y="2343615"/>
                </a:cubicBezTo>
                <a:cubicBezTo>
                  <a:pt x="970802" y="2275131"/>
                  <a:pt x="933005" y="2239085"/>
                  <a:pt x="880671" y="2206645"/>
                </a:cubicBezTo>
                <a:cubicBezTo>
                  <a:pt x="752743" y="2127346"/>
                  <a:pt x="630630" y="2033629"/>
                  <a:pt x="491072" y="1986771"/>
                </a:cubicBezTo>
                <a:cubicBezTo>
                  <a:pt x="464905" y="1979562"/>
                  <a:pt x="432923" y="1965145"/>
                  <a:pt x="421293" y="1903868"/>
                </a:cubicBezTo>
                <a:cubicBezTo>
                  <a:pt x="799262" y="1997584"/>
                  <a:pt x="1142342" y="2239085"/>
                  <a:pt x="1531941" y="2224667"/>
                </a:cubicBezTo>
                <a:cubicBezTo>
                  <a:pt x="1427272" y="2148974"/>
                  <a:pt x="1302252" y="2145369"/>
                  <a:pt x="1188861" y="2091301"/>
                </a:cubicBezTo>
                <a:cubicBezTo>
                  <a:pt x="1270270" y="2051652"/>
                  <a:pt x="1345864" y="2094906"/>
                  <a:pt x="1421458" y="2116532"/>
                </a:cubicBezTo>
                <a:cubicBezTo>
                  <a:pt x="1485422" y="2134554"/>
                  <a:pt x="1543571" y="2138160"/>
                  <a:pt x="1549386" y="2026420"/>
                </a:cubicBezTo>
                <a:cubicBezTo>
                  <a:pt x="1549386" y="2015607"/>
                  <a:pt x="1549386" y="2008398"/>
                  <a:pt x="1549386" y="1997584"/>
                </a:cubicBezTo>
                <a:cubicBezTo>
                  <a:pt x="1526126" y="1950727"/>
                  <a:pt x="1494144" y="1929099"/>
                  <a:pt x="1453440" y="1914682"/>
                </a:cubicBezTo>
                <a:cubicBezTo>
                  <a:pt x="1430180" y="1907473"/>
                  <a:pt x="1398198" y="1893056"/>
                  <a:pt x="1398198" y="1860614"/>
                </a:cubicBezTo>
                <a:cubicBezTo>
                  <a:pt x="1401105" y="1738063"/>
                  <a:pt x="1322604" y="1702018"/>
                  <a:pt x="1247011" y="1665972"/>
                </a:cubicBezTo>
                <a:cubicBezTo>
                  <a:pt x="1287715" y="1604696"/>
                  <a:pt x="1322604" y="1647950"/>
                  <a:pt x="1354586" y="1644345"/>
                </a:cubicBezTo>
                <a:cubicBezTo>
                  <a:pt x="1374939" y="1640741"/>
                  <a:pt x="1395290" y="1637138"/>
                  <a:pt x="1395290" y="1604696"/>
                </a:cubicBezTo>
                <a:cubicBezTo>
                  <a:pt x="1395290" y="1579465"/>
                  <a:pt x="1386568" y="1547025"/>
                  <a:pt x="1366216" y="1547025"/>
                </a:cubicBezTo>
                <a:cubicBezTo>
                  <a:pt x="1238288" y="1543420"/>
                  <a:pt x="1165601" y="1370405"/>
                  <a:pt x="1031858" y="1370405"/>
                </a:cubicBezTo>
                <a:cubicBezTo>
                  <a:pt x="950450" y="1370405"/>
                  <a:pt x="1072563" y="1273083"/>
                  <a:pt x="1005692" y="1233435"/>
                </a:cubicBezTo>
                <a:cubicBezTo>
                  <a:pt x="991154" y="1222621"/>
                  <a:pt x="1046396" y="1208203"/>
                  <a:pt x="1069655" y="1211808"/>
                </a:cubicBezTo>
                <a:cubicBezTo>
                  <a:pt x="1092915" y="1215412"/>
                  <a:pt x="1113268" y="1240644"/>
                  <a:pt x="1142342" y="1222621"/>
                </a:cubicBezTo>
                <a:cubicBezTo>
                  <a:pt x="1156879" y="1157741"/>
                  <a:pt x="1119082" y="1132510"/>
                  <a:pt x="1084193" y="1114487"/>
                </a:cubicBezTo>
                <a:cubicBezTo>
                  <a:pt x="1008599" y="1071234"/>
                  <a:pt x="933005" y="1020771"/>
                  <a:pt x="848689" y="1006353"/>
                </a:cubicBezTo>
                <a:cubicBezTo>
                  <a:pt x="819615" y="1002748"/>
                  <a:pt x="802169" y="984726"/>
                  <a:pt x="805077" y="948681"/>
                </a:cubicBezTo>
                <a:cubicBezTo>
                  <a:pt x="810892" y="901822"/>
                  <a:pt x="839967" y="916240"/>
                  <a:pt x="863226" y="919844"/>
                </a:cubicBezTo>
                <a:cubicBezTo>
                  <a:pt x="877764" y="923450"/>
                  <a:pt x="892301" y="934263"/>
                  <a:pt x="906838" y="909031"/>
                </a:cubicBezTo>
                <a:cubicBezTo>
                  <a:pt x="566666" y="653113"/>
                  <a:pt x="386404" y="667532"/>
                  <a:pt x="5527" y="458471"/>
                </a:cubicBezTo>
                <a:cubicBezTo>
                  <a:pt x="89843" y="418822"/>
                  <a:pt x="150900" y="447658"/>
                  <a:pt x="209049" y="454867"/>
                </a:cubicBezTo>
                <a:cubicBezTo>
                  <a:pt x="354422" y="472890"/>
                  <a:pt x="264290" y="505329"/>
                  <a:pt x="409664" y="526956"/>
                </a:cubicBezTo>
                <a:cubicBezTo>
                  <a:pt x="479443" y="537770"/>
                  <a:pt x="543407" y="573815"/>
                  <a:pt x="621908" y="516143"/>
                </a:cubicBezTo>
                <a:cubicBezTo>
                  <a:pt x="674242" y="476494"/>
                  <a:pt x="758558" y="519747"/>
                  <a:pt x="822522" y="552188"/>
                </a:cubicBezTo>
                <a:cubicBezTo>
                  <a:pt x="874856" y="581024"/>
                  <a:pt x="927190" y="588232"/>
                  <a:pt x="996969" y="552188"/>
                </a:cubicBezTo>
                <a:cubicBezTo>
                  <a:pt x="933005" y="530562"/>
                  <a:pt x="883579" y="512539"/>
                  <a:pt x="834151" y="498120"/>
                </a:cubicBezTo>
                <a:cubicBezTo>
                  <a:pt x="793447" y="487307"/>
                  <a:pt x="770187" y="462076"/>
                  <a:pt x="773095" y="408008"/>
                </a:cubicBezTo>
                <a:cubicBezTo>
                  <a:pt x="773095" y="379172"/>
                  <a:pt x="764373" y="339523"/>
                  <a:pt x="793447" y="325106"/>
                </a:cubicBezTo>
                <a:cubicBezTo>
                  <a:pt x="816707" y="310688"/>
                  <a:pt x="848689" y="325106"/>
                  <a:pt x="860319" y="350336"/>
                </a:cubicBezTo>
                <a:cubicBezTo>
                  <a:pt x="874856" y="397195"/>
                  <a:pt x="889393" y="440449"/>
                  <a:pt x="938820" y="444054"/>
                </a:cubicBezTo>
                <a:cubicBezTo>
                  <a:pt x="1005692" y="451262"/>
                  <a:pt x="967894" y="422426"/>
                  <a:pt x="956265" y="386381"/>
                </a:cubicBezTo>
                <a:cubicBezTo>
                  <a:pt x="944635" y="346733"/>
                  <a:pt x="979525" y="335919"/>
                  <a:pt x="1002784" y="343127"/>
                </a:cubicBezTo>
                <a:cubicBezTo>
                  <a:pt x="1090008" y="375569"/>
                  <a:pt x="1180139" y="317897"/>
                  <a:pt x="1270270" y="364755"/>
                </a:cubicBezTo>
                <a:cubicBezTo>
                  <a:pt x="1247011" y="249411"/>
                  <a:pt x="1197583" y="198949"/>
                  <a:pt x="1092915" y="180926"/>
                </a:cubicBezTo>
                <a:cubicBezTo>
                  <a:pt x="1055118" y="177322"/>
                  <a:pt x="1014414" y="184530"/>
                  <a:pt x="979525" y="152090"/>
                </a:cubicBezTo>
                <a:cubicBezTo>
                  <a:pt x="959172" y="134068"/>
                  <a:pt x="938820" y="112441"/>
                  <a:pt x="953358" y="76396"/>
                </a:cubicBezTo>
                <a:cubicBezTo>
                  <a:pt x="962080" y="51165"/>
                  <a:pt x="985339" y="51165"/>
                  <a:pt x="1005692" y="58373"/>
                </a:cubicBezTo>
                <a:cubicBezTo>
                  <a:pt x="1090008" y="98023"/>
                  <a:pt x="1180139" y="108837"/>
                  <a:pt x="1267362" y="123254"/>
                </a:cubicBezTo>
                <a:cubicBezTo>
                  <a:pt x="1281900" y="126859"/>
                  <a:pt x="1296437" y="134068"/>
                  <a:pt x="1310975" y="98023"/>
                </a:cubicBezTo>
                <a:cubicBezTo>
                  <a:pt x="1260095" y="81803"/>
                  <a:pt x="1209941" y="62879"/>
                  <a:pt x="1159787" y="43505"/>
                </a:cubicBez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AC4B06D-0AB8-7FD4-477F-7FC7E880C39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1" y="643467"/>
            <a:ext cx="3888526" cy="1800526"/>
          </a:xfrm>
        </p:spPr>
        <p:txBody>
          <a:bodyPr>
            <a:normAutofit/>
          </a:bodyPr>
          <a:lstStyle/>
          <a:p>
            <a:r>
              <a:rPr lang="nl-NL" sz="3400"/>
              <a:t>DCM = </a:t>
            </a:r>
            <a:r>
              <a:rPr lang="nl-NL" sz="3400" err="1"/>
              <a:t>dilatieve</a:t>
            </a:r>
            <a:r>
              <a:rPr lang="nl-NL" sz="3400"/>
              <a:t> cardiomyopathie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239B82FD-0CCD-C82F-3A90-697ECDBA067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623381"/>
            <a:ext cx="3888528" cy="3553581"/>
          </a:xfrm>
        </p:spPr>
        <p:txBody>
          <a:bodyPr>
            <a:normAutofit/>
          </a:bodyPr>
          <a:lstStyle/>
          <a:p>
            <a:r>
              <a:rPr lang="nl-NL" sz="2000" dirty="0"/>
              <a:t>Hartspiervezels steeds </a:t>
            </a:r>
            <a:r>
              <a:rPr lang="nl-NL" sz="2000" b="1" dirty="0"/>
              <a:t>langer</a:t>
            </a:r>
            <a:r>
              <a:rPr lang="nl-NL" sz="2000" dirty="0"/>
              <a:t> en </a:t>
            </a:r>
            <a:r>
              <a:rPr lang="nl-NL" sz="2000" b="1" dirty="0"/>
              <a:t>zwakker</a:t>
            </a:r>
          </a:p>
          <a:p>
            <a:r>
              <a:rPr lang="nl-NL" sz="2000" dirty="0"/>
              <a:t>Hartwand wordt hierdoor </a:t>
            </a:r>
            <a:r>
              <a:rPr lang="nl-NL" sz="2000" b="1" dirty="0"/>
              <a:t>dunner</a:t>
            </a:r>
            <a:r>
              <a:rPr lang="nl-NL" sz="2000" dirty="0"/>
              <a:t> en de holte steeds </a:t>
            </a:r>
            <a:r>
              <a:rPr lang="nl-NL" sz="2000" b="1" dirty="0"/>
              <a:t>groter</a:t>
            </a:r>
          </a:p>
          <a:p>
            <a:r>
              <a:rPr lang="nl-NL" sz="2000" dirty="0"/>
              <a:t>Hart kan niet meer goed bloed door het lichaam pompen, dit kan zich uiten in </a:t>
            </a:r>
            <a:r>
              <a:rPr lang="nl-NL" sz="2000" b="1" dirty="0"/>
              <a:t>onregelmatige hartslag</a:t>
            </a:r>
          </a:p>
        </p:txBody>
      </p:sp>
      <p:pic>
        <p:nvPicPr>
          <p:cNvPr id="3074" name="Picture 2" descr="DCM (dilaterende cardiomyopathie)bij de kat">
            <a:extLst>
              <a:ext uri="{FF2B5EF4-FFF2-40B4-BE49-F238E27FC236}">
                <a16:creationId xmlns:a16="http://schemas.microsoft.com/office/drawing/2014/main" id="{2F08C249-8BAF-692E-E510-65F613FCA7A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800986" y="1495460"/>
            <a:ext cx="4747547" cy="38954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133683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4103" name="Rectangle 4102">
            <a:extLst>
              <a:ext uri="{FF2B5EF4-FFF2-40B4-BE49-F238E27FC236}">
                <a16:creationId xmlns:a16="http://schemas.microsoft.com/office/drawing/2014/main" id="{AA866F0E-F54B-4BF5-8A88-7D97BD45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5" name="Rectangle 4104">
            <a:extLst>
              <a:ext uri="{FF2B5EF4-FFF2-40B4-BE49-F238E27FC236}">
                <a16:creationId xmlns:a16="http://schemas.microsoft.com/office/drawing/2014/main" id="{536F6B5C-2B5F-4FEE-8263-34996D29D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07" name="Freeform: Shape 4106">
            <a:extLst>
              <a:ext uri="{FF2B5EF4-FFF2-40B4-BE49-F238E27FC236}">
                <a16:creationId xmlns:a16="http://schemas.microsoft.com/office/drawing/2014/main" id="{8229EC50-E910-4AE2-9EEA-604A81EF6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941221 w 12192000"/>
              <a:gd name="connsiteY0" fmla="*/ 2015186 h 6858000"/>
              <a:gd name="connsiteX1" fmla="*/ 6907857 w 12192000"/>
              <a:gd name="connsiteY1" fmla="*/ 2033351 h 6858000"/>
              <a:gd name="connsiteX2" fmla="*/ 7093700 w 12192000"/>
              <a:gd name="connsiteY2" fmla="*/ 2101457 h 6858000"/>
              <a:gd name="connsiteX3" fmla="*/ 6803079 w 12192000"/>
              <a:gd name="connsiteY3" fmla="*/ 2065612 h 6858000"/>
              <a:gd name="connsiteX4" fmla="*/ 6798115 w 12192000"/>
              <a:gd name="connsiteY4" fmla="*/ 2088772 h 6858000"/>
              <a:gd name="connsiteX5" fmla="*/ 7128167 w 12192000"/>
              <a:gd name="connsiteY5" fmla="*/ 2176455 h 6858000"/>
              <a:gd name="connsiteX6" fmla="*/ 7098663 w 12192000"/>
              <a:gd name="connsiteY6" fmla="*/ 2189968 h 6858000"/>
              <a:gd name="connsiteX7" fmla="*/ 6923298 w 12192000"/>
              <a:gd name="connsiteY7" fmla="*/ 2156052 h 6858000"/>
              <a:gd name="connsiteX8" fmla="*/ 6888004 w 12192000"/>
              <a:gd name="connsiteY8" fmla="*/ 2164875 h 6858000"/>
              <a:gd name="connsiteX9" fmla="*/ 6905375 w 12192000"/>
              <a:gd name="connsiteY9" fmla="*/ 2205958 h 6858000"/>
              <a:gd name="connsiteX10" fmla="*/ 6981477 w 12192000"/>
              <a:gd name="connsiteY10" fmla="*/ 2221951 h 6858000"/>
              <a:gd name="connsiteX11" fmla="*/ 7100043 w 12192000"/>
              <a:gd name="connsiteY11" fmla="*/ 2318459 h 6858000"/>
              <a:gd name="connsiteX12" fmla="*/ 6920540 w 12192000"/>
              <a:gd name="connsiteY12" fmla="*/ 2306877 h 6858000"/>
              <a:gd name="connsiteX13" fmla="*/ 6888831 w 12192000"/>
              <a:gd name="connsiteY13" fmla="*/ 2330314 h 6858000"/>
              <a:gd name="connsiteX14" fmla="*/ 6876698 w 12192000"/>
              <a:gd name="connsiteY14" fmla="*/ 2360645 h 6858000"/>
              <a:gd name="connsiteX15" fmla="*/ 6807214 w 12192000"/>
              <a:gd name="connsiteY15" fmla="*/ 2385736 h 6858000"/>
              <a:gd name="connsiteX16" fmla="*/ 6916405 w 12192000"/>
              <a:gd name="connsiteY16" fmla="*/ 2413862 h 6858000"/>
              <a:gd name="connsiteX17" fmla="*/ 6799770 w 12192000"/>
              <a:gd name="connsiteY17" fmla="*/ 2413862 h 6858000"/>
              <a:gd name="connsiteX18" fmla="*/ 6665762 w 12192000"/>
              <a:gd name="connsiteY18" fmla="*/ 2394561 h 6858000"/>
              <a:gd name="connsiteX19" fmla="*/ 6522933 w 12192000"/>
              <a:gd name="connsiteY19" fmla="*/ 2400626 h 6858000"/>
              <a:gd name="connsiteX20" fmla="*/ 6237275 w 12192000"/>
              <a:gd name="connsiteY20" fmla="*/ 2365057 h 6858000"/>
              <a:gd name="connsiteX21" fmla="*/ 6101338 w 12192000"/>
              <a:gd name="connsiteY21" fmla="*/ 2367538 h 6858000"/>
              <a:gd name="connsiteX22" fmla="*/ 6857121 w 12192000"/>
              <a:gd name="connsiteY22" fmla="*/ 2606875 h 6858000"/>
              <a:gd name="connsiteX23" fmla="*/ 6818519 w 12192000"/>
              <a:gd name="connsiteY23" fmla="*/ 2659539 h 6858000"/>
              <a:gd name="connsiteX24" fmla="*/ 6976790 w 12192000"/>
              <a:gd name="connsiteY24" fmla="*/ 2716892 h 6858000"/>
              <a:gd name="connsiteX25" fmla="*/ 7015669 w 12192000"/>
              <a:gd name="connsiteY25" fmla="*/ 2773693 h 6858000"/>
              <a:gd name="connsiteX26" fmla="*/ 6966864 w 12192000"/>
              <a:gd name="connsiteY26" fmla="*/ 2768730 h 6858000"/>
              <a:gd name="connsiteX27" fmla="*/ 6924953 w 12192000"/>
              <a:gd name="connsiteY27" fmla="*/ 2779483 h 6858000"/>
              <a:gd name="connsiteX28" fmla="*/ 6942323 w 12192000"/>
              <a:gd name="connsiteY28" fmla="*/ 2851726 h 6858000"/>
              <a:gd name="connsiteX29" fmla="*/ 7165943 w 12192000"/>
              <a:gd name="connsiteY29" fmla="*/ 2944924 h 6858000"/>
              <a:gd name="connsiteX30" fmla="*/ 7186071 w 12192000"/>
              <a:gd name="connsiteY30" fmla="*/ 2975254 h 6858000"/>
              <a:gd name="connsiteX31" fmla="*/ 7159325 w 12192000"/>
              <a:gd name="connsiteY31" fmla="*/ 2996762 h 6858000"/>
              <a:gd name="connsiteX32" fmla="*/ 7087082 w 12192000"/>
              <a:gd name="connsiteY32" fmla="*/ 3007790 h 6858000"/>
              <a:gd name="connsiteX33" fmla="*/ 7188276 w 12192000"/>
              <a:gd name="connsiteY33" fmla="*/ 3111191 h 6858000"/>
              <a:gd name="connsiteX34" fmla="*/ 7225225 w 12192000"/>
              <a:gd name="connsiteY34" fmla="*/ 3139866 h 6858000"/>
              <a:gd name="connsiteX35" fmla="*/ 7288368 w 12192000"/>
              <a:gd name="connsiteY35" fmla="*/ 3184260 h 6858000"/>
              <a:gd name="connsiteX36" fmla="*/ 7289471 w 12192000"/>
              <a:gd name="connsiteY36" fmla="*/ 3197771 h 6858000"/>
              <a:gd name="connsiteX37" fmla="*/ 7203442 w 12192000"/>
              <a:gd name="connsiteY37" fmla="*/ 3245472 h 6858000"/>
              <a:gd name="connsiteX38" fmla="*/ 7048205 w 12192000"/>
              <a:gd name="connsiteY38" fmla="*/ 3232512 h 6858000"/>
              <a:gd name="connsiteX39" fmla="*/ 7277614 w 12192000"/>
              <a:gd name="connsiteY39" fmla="*/ 3303652 h 6858000"/>
              <a:gd name="connsiteX40" fmla="*/ 6535066 w 12192000"/>
              <a:gd name="connsiteY40" fmla="*/ 3134077 h 6858000"/>
              <a:gd name="connsiteX41" fmla="*/ 6582492 w 12192000"/>
              <a:gd name="connsiteY41" fmla="*/ 3178469 h 6858000"/>
              <a:gd name="connsiteX42" fmla="*/ 6842233 w 12192000"/>
              <a:gd name="connsiteY42" fmla="*/ 3295379 h 6858000"/>
              <a:gd name="connsiteX43" fmla="*/ 6915853 w 12192000"/>
              <a:gd name="connsiteY43" fmla="*/ 3368725 h 6858000"/>
              <a:gd name="connsiteX44" fmla="*/ 6993058 w 12192000"/>
              <a:gd name="connsiteY44" fmla="*/ 3409257 h 6858000"/>
              <a:gd name="connsiteX45" fmla="*/ 7101421 w 12192000"/>
              <a:gd name="connsiteY45" fmla="*/ 3408430 h 6858000"/>
              <a:gd name="connsiteX46" fmla="*/ 7178350 w 12192000"/>
              <a:gd name="connsiteY46" fmla="*/ 3470746 h 6858000"/>
              <a:gd name="connsiteX47" fmla="*/ 7098112 w 12192000"/>
              <a:gd name="connsiteY47" fmla="*/ 3483982 h 6858000"/>
              <a:gd name="connsiteX48" fmla="*/ 7004088 w 12192000"/>
              <a:gd name="connsiteY48" fmla="*/ 3473780 h 6858000"/>
              <a:gd name="connsiteX49" fmla="*/ 6801147 w 12192000"/>
              <a:gd name="connsiteY49" fmla="*/ 3477087 h 6858000"/>
              <a:gd name="connsiteX50" fmla="*/ 6684788 w 12192000"/>
              <a:gd name="connsiteY50" fmla="*/ 3489220 h 6858000"/>
              <a:gd name="connsiteX51" fmla="*/ 6417328 w 12192000"/>
              <a:gd name="connsiteY51" fmla="*/ 3468539 h 6858000"/>
              <a:gd name="connsiteX52" fmla="*/ 6433045 w 12192000"/>
              <a:gd name="connsiteY52" fmla="*/ 3521481 h 6858000"/>
              <a:gd name="connsiteX53" fmla="*/ 6423117 w 12192000"/>
              <a:gd name="connsiteY53" fmla="*/ 3567527 h 6858000"/>
              <a:gd name="connsiteX54" fmla="*/ 6419258 w 12192000"/>
              <a:gd name="connsiteY54" fmla="*/ 3667620 h 6858000"/>
              <a:gd name="connsiteX55" fmla="*/ 6421740 w 12192000"/>
              <a:gd name="connsiteY55" fmla="*/ 3683888 h 6858000"/>
              <a:gd name="connsiteX56" fmla="*/ 6361906 w 12192000"/>
              <a:gd name="connsiteY56" fmla="*/ 3694366 h 6858000"/>
              <a:gd name="connsiteX57" fmla="*/ 6718429 w 12192000"/>
              <a:gd name="connsiteY57" fmla="*/ 3902544 h 6858000"/>
              <a:gd name="connsiteX58" fmla="*/ 6480195 w 12192000"/>
              <a:gd name="connsiteY58" fmla="*/ 3849603 h 6858000"/>
              <a:gd name="connsiteX59" fmla="*/ 6447934 w 12192000"/>
              <a:gd name="connsiteY59" fmla="*/ 3937011 h 6858000"/>
              <a:gd name="connsiteX60" fmla="*/ 6559882 w 12192000"/>
              <a:gd name="connsiteY60" fmla="*/ 4014767 h 6858000"/>
              <a:gd name="connsiteX61" fmla="*/ 6601241 w 12192000"/>
              <a:gd name="connsiteY61" fmla="*/ 4168626 h 6858000"/>
              <a:gd name="connsiteX62" fmla="*/ 6581113 w 12192000"/>
              <a:gd name="connsiteY62" fmla="*/ 4309250 h 6858000"/>
              <a:gd name="connsiteX63" fmla="*/ 6533136 w 12192000"/>
              <a:gd name="connsiteY63" fmla="*/ 4353918 h 6858000"/>
              <a:gd name="connsiteX64" fmla="*/ 6463651 w 12192000"/>
              <a:gd name="connsiteY64" fmla="*/ 4434156 h 6858000"/>
              <a:gd name="connsiteX65" fmla="*/ 6420637 w 12192000"/>
              <a:gd name="connsiteY65" fmla="*/ 4483787 h 6858000"/>
              <a:gd name="connsiteX66" fmla="*/ 6271190 w 12192000"/>
              <a:gd name="connsiteY66" fmla="*/ 4464487 h 6858000"/>
              <a:gd name="connsiteX67" fmla="*/ 6470545 w 12192000"/>
              <a:gd name="connsiteY67" fmla="*/ 4590498 h 6858000"/>
              <a:gd name="connsiteX68" fmla="*/ 6308965 w 12192000"/>
              <a:gd name="connsiteY68" fmla="*/ 4574780 h 6858000"/>
              <a:gd name="connsiteX69" fmla="*/ 6256301 w 12192000"/>
              <a:gd name="connsiteY69" fmla="*/ 4583603 h 6858000"/>
              <a:gd name="connsiteX70" fmla="*/ 6286354 w 12192000"/>
              <a:gd name="connsiteY70" fmla="*/ 4624412 h 6858000"/>
              <a:gd name="connsiteX71" fmla="*/ 6404920 w 12192000"/>
              <a:gd name="connsiteY71" fmla="*/ 4693621 h 6858000"/>
              <a:gd name="connsiteX72" fmla="*/ 6649220 w 12192000"/>
              <a:gd name="connsiteY72" fmla="*/ 4881120 h 6858000"/>
              <a:gd name="connsiteX73" fmla="*/ 6412640 w 12192000"/>
              <a:gd name="connsiteY73" fmla="*/ 4795092 h 6858000"/>
              <a:gd name="connsiteX74" fmla="*/ 6661902 w 12192000"/>
              <a:gd name="connsiteY74" fmla="*/ 4987828 h 6858000"/>
              <a:gd name="connsiteX75" fmla="*/ 6717325 w 12192000"/>
              <a:gd name="connsiteY75" fmla="*/ 5051798 h 6858000"/>
              <a:gd name="connsiteX76" fmla="*/ 6829272 w 12192000"/>
              <a:gd name="connsiteY76" fmla="*/ 5210619 h 6858000"/>
              <a:gd name="connsiteX77" fmla="*/ 6823757 w 12192000"/>
              <a:gd name="connsiteY77" fmla="*/ 5228542 h 6858000"/>
              <a:gd name="connsiteX78" fmla="*/ 6694439 w 12192000"/>
              <a:gd name="connsiteY78" fmla="*/ 5202899 h 6858000"/>
              <a:gd name="connsiteX79" fmla="*/ 6862085 w 12192000"/>
              <a:gd name="connsiteY79" fmla="*/ 5336355 h 6858000"/>
              <a:gd name="connsiteX80" fmla="*/ 7035246 w 12192000"/>
              <a:gd name="connsiteY80" fmla="*/ 5438926 h 6858000"/>
              <a:gd name="connsiteX81" fmla="*/ 6912268 w 12192000"/>
              <a:gd name="connsiteY81" fmla="*/ 5423210 h 6858000"/>
              <a:gd name="connsiteX82" fmla="*/ 6743244 w 12192000"/>
              <a:gd name="connsiteY82" fmla="*/ 5364479 h 6858000"/>
              <a:gd name="connsiteX83" fmla="*/ 6684513 w 12192000"/>
              <a:gd name="connsiteY83" fmla="*/ 5386538 h 6858000"/>
              <a:gd name="connsiteX84" fmla="*/ 6844713 w 12192000"/>
              <a:gd name="connsiteY84" fmla="*/ 5483595 h 6858000"/>
              <a:gd name="connsiteX85" fmla="*/ 6936533 w 12192000"/>
              <a:gd name="connsiteY85" fmla="*/ 5528541 h 6858000"/>
              <a:gd name="connsiteX86" fmla="*/ 6973204 w 12192000"/>
              <a:gd name="connsiteY86" fmla="*/ 5563007 h 6858000"/>
              <a:gd name="connsiteX87" fmla="*/ 7077983 w 12192000"/>
              <a:gd name="connsiteY87" fmla="*/ 5685983 h 6858000"/>
              <a:gd name="connsiteX88" fmla="*/ 7385702 w 12192000"/>
              <a:gd name="connsiteY88" fmla="*/ 5820265 h 6858000"/>
              <a:gd name="connsiteX89" fmla="*/ 7673565 w 12192000"/>
              <a:gd name="connsiteY89" fmla="*/ 5987085 h 6858000"/>
              <a:gd name="connsiteX90" fmla="*/ 7898289 w 12192000"/>
              <a:gd name="connsiteY90" fmla="*/ 6091035 h 6858000"/>
              <a:gd name="connsiteX91" fmla="*/ 8466299 w 12192000"/>
              <a:gd name="connsiteY91" fmla="*/ 6224765 h 6858000"/>
              <a:gd name="connsiteX92" fmla="*/ 10620599 w 12192000"/>
              <a:gd name="connsiteY92" fmla="*/ 5317605 h 6858000"/>
              <a:gd name="connsiteX93" fmla="*/ 10647894 w 12192000"/>
              <a:gd name="connsiteY93" fmla="*/ 5290581 h 6858000"/>
              <a:gd name="connsiteX94" fmla="*/ 10752398 w 12192000"/>
              <a:gd name="connsiteY94" fmla="*/ 5188838 h 6858000"/>
              <a:gd name="connsiteX95" fmla="*/ 10841186 w 12192000"/>
              <a:gd name="connsiteY95" fmla="*/ 5097293 h 6858000"/>
              <a:gd name="connsiteX96" fmla="*/ 10794861 w 12192000"/>
              <a:gd name="connsiteY96" fmla="*/ 5066412 h 6858000"/>
              <a:gd name="connsiteX97" fmla="*/ 10857454 w 12192000"/>
              <a:gd name="connsiteY97" fmla="*/ 4979004 h 6858000"/>
              <a:gd name="connsiteX98" fmla="*/ 11056532 w 12192000"/>
              <a:gd name="connsiteY98" fmla="*/ 4709613 h 6858000"/>
              <a:gd name="connsiteX99" fmla="*/ 11143939 w 12192000"/>
              <a:gd name="connsiteY99" fmla="*/ 4650332 h 6858000"/>
              <a:gd name="connsiteX100" fmla="*/ 11250372 w 12192000"/>
              <a:gd name="connsiteY100" fmla="*/ 4501160 h 6858000"/>
              <a:gd name="connsiteX101" fmla="*/ 11265538 w 12192000"/>
              <a:gd name="connsiteY101" fmla="*/ 4466694 h 6858000"/>
              <a:gd name="connsiteX102" fmla="*/ 11243755 w 12192000"/>
              <a:gd name="connsiteY102" fmla="*/ 4422850 h 6858000"/>
              <a:gd name="connsiteX103" fmla="*/ 11227486 w 12192000"/>
              <a:gd name="connsiteY103" fmla="*/ 4378734 h 6858000"/>
              <a:gd name="connsiteX104" fmla="*/ 11248718 w 12192000"/>
              <a:gd name="connsiteY104" fmla="*/ 4365774 h 6858000"/>
              <a:gd name="connsiteX105" fmla="*/ 11385204 w 12192000"/>
              <a:gd name="connsiteY105" fmla="*/ 4343440 h 6858000"/>
              <a:gd name="connsiteX106" fmla="*/ 11306070 w 12192000"/>
              <a:gd name="connsiteY106" fmla="*/ 4259618 h 6858000"/>
              <a:gd name="connsiteX107" fmla="*/ 11166550 w 12192000"/>
              <a:gd name="connsiteY107" fmla="*/ 4134711 h 6858000"/>
              <a:gd name="connsiteX108" fmla="*/ 11103130 w 12192000"/>
              <a:gd name="connsiteY108" fmla="*/ 4045924 h 6858000"/>
              <a:gd name="connsiteX109" fmla="*/ 11095686 w 12192000"/>
              <a:gd name="connsiteY109" fmla="*/ 3966514 h 6858000"/>
              <a:gd name="connsiteX110" fmla="*/ 10971054 w 12192000"/>
              <a:gd name="connsiteY110" fmla="*/ 3919640 h 6858000"/>
              <a:gd name="connsiteX111" fmla="*/ 11088241 w 12192000"/>
              <a:gd name="connsiteY111" fmla="*/ 3751718 h 6858000"/>
              <a:gd name="connsiteX112" fmla="*/ 11100098 w 12192000"/>
              <a:gd name="connsiteY112" fmla="*/ 3716977 h 6858000"/>
              <a:gd name="connsiteX113" fmla="*/ 11029786 w 12192000"/>
              <a:gd name="connsiteY113" fmla="*/ 3592621 h 6858000"/>
              <a:gd name="connsiteX114" fmla="*/ 11018206 w 12192000"/>
              <a:gd name="connsiteY114" fmla="*/ 3572767 h 6858000"/>
              <a:gd name="connsiteX115" fmla="*/ 10992287 w 12192000"/>
              <a:gd name="connsiteY115" fmla="*/ 3533061 h 6858000"/>
              <a:gd name="connsiteX116" fmla="*/ 10917838 w 12192000"/>
              <a:gd name="connsiteY116" fmla="*/ 3523410 h 6858000"/>
              <a:gd name="connsiteX117" fmla="*/ 10956441 w 12192000"/>
              <a:gd name="connsiteY117" fmla="*/ 3495287 h 6858000"/>
              <a:gd name="connsiteX118" fmla="*/ 11031442 w 12192000"/>
              <a:gd name="connsiteY118" fmla="*/ 3400159 h 6858000"/>
              <a:gd name="connsiteX119" fmla="*/ 10981533 w 12192000"/>
              <a:gd name="connsiteY119" fmla="*/ 3309166 h 6858000"/>
              <a:gd name="connsiteX120" fmla="*/ 10978225 w 12192000"/>
              <a:gd name="connsiteY120" fmla="*/ 3258982 h 6858000"/>
              <a:gd name="connsiteX121" fmla="*/ 11062322 w 12192000"/>
              <a:gd name="connsiteY121" fmla="*/ 3194737 h 6858000"/>
              <a:gd name="connsiteX122" fmla="*/ 11125742 w 12192000"/>
              <a:gd name="connsiteY122" fmla="*/ 3169370 h 6858000"/>
              <a:gd name="connsiteX123" fmla="*/ 11154968 w 12192000"/>
              <a:gd name="connsiteY123" fmla="*/ 3132974 h 6858000"/>
              <a:gd name="connsiteX124" fmla="*/ 11120502 w 12192000"/>
              <a:gd name="connsiteY124" fmla="*/ 3102642 h 6858000"/>
              <a:gd name="connsiteX125" fmla="*/ 10967470 w 12192000"/>
              <a:gd name="connsiteY125" fmla="*/ 3030401 h 6858000"/>
              <a:gd name="connsiteX126" fmla="*/ 11049914 w 12192000"/>
              <a:gd name="connsiteY126" fmla="*/ 2970015 h 6858000"/>
              <a:gd name="connsiteX127" fmla="*/ 10618944 w 12192000"/>
              <a:gd name="connsiteY127" fmla="*/ 2685183 h 6858000"/>
              <a:gd name="connsiteX128" fmla="*/ 10566830 w 12192000"/>
              <a:gd name="connsiteY128" fmla="*/ 2641617 h 6858000"/>
              <a:gd name="connsiteX129" fmla="*/ 10290271 w 12192000"/>
              <a:gd name="connsiteY129" fmla="*/ 2536011 h 6858000"/>
              <a:gd name="connsiteX130" fmla="*/ 10005715 w 12192000"/>
              <a:gd name="connsiteY130" fmla="*/ 2461288 h 6858000"/>
              <a:gd name="connsiteX131" fmla="*/ 10203414 w 12192000"/>
              <a:gd name="connsiteY131" fmla="*/ 2303568 h 6858000"/>
              <a:gd name="connsiteX132" fmla="*/ 9901487 w 12192000"/>
              <a:gd name="connsiteY132" fmla="*/ 2266895 h 6858000"/>
              <a:gd name="connsiteX133" fmla="*/ 9871984 w 12192000"/>
              <a:gd name="connsiteY133" fmla="*/ 2267999 h 6858000"/>
              <a:gd name="connsiteX134" fmla="*/ 9279158 w 12192000"/>
              <a:gd name="connsiteY134" fmla="*/ 2243734 h 6858000"/>
              <a:gd name="connsiteX135" fmla="*/ 8429350 w 12192000"/>
              <a:gd name="connsiteY135" fmla="*/ 2163219 h 6858000"/>
              <a:gd name="connsiteX136" fmla="*/ 7725955 w 12192000"/>
              <a:gd name="connsiteY136" fmla="*/ 2114967 h 6858000"/>
              <a:gd name="connsiteX137" fmla="*/ 6977065 w 12192000"/>
              <a:gd name="connsiteY137" fmla="*/ 2021218 h 6858000"/>
              <a:gd name="connsiteX138" fmla="*/ 6941221 w 12192000"/>
              <a:gd name="connsiteY138" fmla="*/ 201518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6941221" y="2015186"/>
                </a:moveTo>
                <a:cubicBezTo>
                  <a:pt x="6929158" y="2014876"/>
                  <a:pt x="6917508" y="2018599"/>
                  <a:pt x="6907857" y="2033351"/>
                </a:cubicBezTo>
                <a:cubicBezTo>
                  <a:pt x="6959143" y="2072228"/>
                  <a:pt x="7024491" y="2057614"/>
                  <a:pt x="7093700" y="2101457"/>
                </a:cubicBezTo>
                <a:cubicBezTo>
                  <a:pt x="6981202" y="2087669"/>
                  <a:pt x="6892139" y="2076639"/>
                  <a:pt x="6803079" y="2065612"/>
                </a:cubicBezTo>
                <a:cubicBezTo>
                  <a:pt x="6801424" y="2073332"/>
                  <a:pt x="6799770" y="2081052"/>
                  <a:pt x="6798115" y="2088772"/>
                </a:cubicBezTo>
                <a:cubicBezTo>
                  <a:pt x="6911993" y="2105040"/>
                  <a:pt x="7017322" y="2146951"/>
                  <a:pt x="7128167" y="2176455"/>
                </a:cubicBezTo>
                <a:cubicBezTo>
                  <a:pt x="7117964" y="2194655"/>
                  <a:pt x="7107764" y="2191070"/>
                  <a:pt x="7098663" y="2189968"/>
                </a:cubicBezTo>
                <a:cubicBezTo>
                  <a:pt x="7039381" y="2182798"/>
                  <a:pt x="6980099" y="2175629"/>
                  <a:pt x="6923298" y="2156052"/>
                </a:cubicBezTo>
                <a:cubicBezTo>
                  <a:pt x="6910614" y="2151639"/>
                  <a:pt x="6895172" y="2151639"/>
                  <a:pt x="6888004" y="2164875"/>
                </a:cubicBezTo>
                <a:cubicBezTo>
                  <a:pt x="6877801" y="2183625"/>
                  <a:pt x="6892414" y="2195758"/>
                  <a:pt x="6905375" y="2205958"/>
                </a:cubicBezTo>
                <a:cubicBezTo>
                  <a:pt x="6927985" y="2223606"/>
                  <a:pt x="6955282" y="2218643"/>
                  <a:pt x="6981477" y="2221951"/>
                </a:cubicBezTo>
                <a:cubicBezTo>
                  <a:pt x="7051237" y="2230499"/>
                  <a:pt x="7084601" y="2257245"/>
                  <a:pt x="7100043" y="2318459"/>
                </a:cubicBezTo>
                <a:cubicBezTo>
                  <a:pt x="7038829" y="2293642"/>
                  <a:pt x="6979822" y="2324249"/>
                  <a:pt x="6920540" y="2306877"/>
                </a:cubicBezTo>
                <a:cubicBezTo>
                  <a:pt x="6905099" y="2302466"/>
                  <a:pt x="6880559" y="2309083"/>
                  <a:pt x="6888831" y="2330314"/>
                </a:cubicBezTo>
                <a:cubicBezTo>
                  <a:pt x="6896552" y="2350168"/>
                  <a:pt x="6922195" y="2364505"/>
                  <a:pt x="6876698" y="2360645"/>
                </a:cubicBezTo>
                <a:cubicBezTo>
                  <a:pt x="6844163" y="2357887"/>
                  <a:pt x="6780468" y="2380223"/>
                  <a:pt x="6807214" y="2385736"/>
                </a:cubicBezTo>
                <a:cubicBezTo>
                  <a:pt x="6840853" y="2392631"/>
                  <a:pt x="6873666" y="2402557"/>
                  <a:pt x="6916405" y="2413862"/>
                </a:cubicBezTo>
                <a:cubicBezTo>
                  <a:pt x="6869254" y="2432335"/>
                  <a:pt x="6835338" y="2428475"/>
                  <a:pt x="6799770" y="2413862"/>
                </a:cubicBezTo>
                <a:cubicBezTo>
                  <a:pt x="6756756" y="2396214"/>
                  <a:pt x="6700781" y="2374708"/>
                  <a:pt x="6665762" y="2394561"/>
                </a:cubicBezTo>
                <a:cubicBezTo>
                  <a:pt x="6613373" y="2424340"/>
                  <a:pt x="6569807" y="2405589"/>
                  <a:pt x="6522933" y="2400626"/>
                </a:cubicBezTo>
                <a:cubicBezTo>
                  <a:pt x="6427531" y="2390424"/>
                  <a:pt x="6332953" y="2373328"/>
                  <a:pt x="6237275" y="2365057"/>
                </a:cubicBezTo>
                <a:cubicBezTo>
                  <a:pt x="6198948" y="2361748"/>
                  <a:pt x="6157588" y="2346032"/>
                  <a:pt x="6101338" y="2367538"/>
                </a:cubicBezTo>
                <a:cubicBezTo>
                  <a:pt x="6356116" y="2477556"/>
                  <a:pt x="6629642" y="2470664"/>
                  <a:pt x="6857121" y="2606875"/>
                </a:cubicBezTo>
                <a:cubicBezTo>
                  <a:pt x="6847471" y="2619834"/>
                  <a:pt x="6798391" y="2656782"/>
                  <a:pt x="6818519" y="2659539"/>
                </a:cubicBezTo>
                <a:cubicBezTo>
                  <a:pt x="6875044" y="2667537"/>
                  <a:pt x="6925227" y="2694558"/>
                  <a:pt x="6976790" y="2716892"/>
                </a:cubicBezTo>
                <a:cubicBezTo>
                  <a:pt x="6999125" y="2726543"/>
                  <a:pt x="7026146" y="2739227"/>
                  <a:pt x="7015669" y="2773693"/>
                </a:cubicBezTo>
                <a:cubicBezTo>
                  <a:pt x="6996642" y="2783343"/>
                  <a:pt x="6982580" y="2769833"/>
                  <a:pt x="6966864" y="2768730"/>
                </a:cubicBezTo>
                <a:cubicBezTo>
                  <a:pt x="6950871" y="2767628"/>
                  <a:pt x="6915025" y="2774796"/>
                  <a:pt x="6924953" y="2779483"/>
                </a:cubicBezTo>
                <a:cubicBezTo>
                  <a:pt x="6970172" y="2800715"/>
                  <a:pt x="6888831" y="2851726"/>
                  <a:pt x="6942323" y="2851726"/>
                </a:cubicBezTo>
                <a:cubicBezTo>
                  <a:pt x="7031937" y="2852001"/>
                  <a:pt x="7079638" y="2942441"/>
                  <a:pt x="7165943" y="2944924"/>
                </a:cubicBezTo>
                <a:cubicBezTo>
                  <a:pt x="7179728" y="2945198"/>
                  <a:pt x="7186346" y="2961191"/>
                  <a:pt x="7186071" y="2975254"/>
                </a:cubicBezTo>
                <a:cubicBezTo>
                  <a:pt x="7186071" y="2992074"/>
                  <a:pt x="7173387" y="2995107"/>
                  <a:pt x="7159325" y="2996762"/>
                </a:cubicBezTo>
                <a:cubicBezTo>
                  <a:pt x="7137817" y="2999242"/>
                  <a:pt x="7115483" y="2975254"/>
                  <a:pt x="7087082" y="3007790"/>
                </a:cubicBezTo>
                <a:cubicBezTo>
                  <a:pt x="7138094" y="3026815"/>
                  <a:pt x="7189103" y="3045842"/>
                  <a:pt x="7188276" y="3111191"/>
                </a:cubicBezTo>
                <a:cubicBezTo>
                  <a:pt x="7188001" y="3128836"/>
                  <a:pt x="7209232" y="3135454"/>
                  <a:pt x="7225225" y="3139866"/>
                </a:cubicBezTo>
                <a:cubicBezTo>
                  <a:pt x="7251696" y="3147036"/>
                  <a:pt x="7274028" y="3159720"/>
                  <a:pt x="7288368" y="3184260"/>
                </a:cubicBezTo>
                <a:cubicBezTo>
                  <a:pt x="7288092" y="3188948"/>
                  <a:pt x="7287816" y="3193910"/>
                  <a:pt x="7289471" y="3197771"/>
                </a:cubicBezTo>
                <a:cubicBezTo>
                  <a:pt x="7284784" y="3257053"/>
                  <a:pt x="7246181" y="3255398"/>
                  <a:pt x="7203442" y="3245472"/>
                </a:cubicBezTo>
                <a:cubicBezTo>
                  <a:pt x="7152432" y="3233340"/>
                  <a:pt x="7101973" y="3211281"/>
                  <a:pt x="7048205" y="3232512"/>
                </a:cubicBezTo>
                <a:cubicBezTo>
                  <a:pt x="7124032" y="3260913"/>
                  <a:pt x="7206475" y="3263118"/>
                  <a:pt x="7277614" y="3303652"/>
                </a:cubicBezTo>
                <a:cubicBezTo>
                  <a:pt x="7017322" y="3311097"/>
                  <a:pt x="6787361" y="3183155"/>
                  <a:pt x="6535066" y="3134077"/>
                </a:cubicBezTo>
                <a:cubicBezTo>
                  <a:pt x="6543614" y="3166887"/>
                  <a:pt x="6564017" y="3173505"/>
                  <a:pt x="6582492" y="3178469"/>
                </a:cubicBezTo>
                <a:cubicBezTo>
                  <a:pt x="6675690" y="3203286"/>
                  <a:pt x="6757305" y="3252642"/>
                  <a:pt x="6842233" y="3295379"/>
                </a:cubicBezTo>
                <a:cubicBezTo>
                  <a:pt x="6877249" y="3313026"/>
                  <a:pt x="6902618" y="3330674"/>
                  <a:pt x="6915853" y="3368725"/>
                </a:cubicBezTo>
                <a:cubicBezTo>
                  <a:pt x="6927710" y="3403192"/>
                  <a:pt x="6950596" y="3419185"/>
                  <a:pt x="6993058" y="3409257"/>
                </a:cubicBezTo>
                <a:cubicBezTo>
                  <a:pt x="7027524" y="3400985"/>
                  <a:pt x="7065299" y="3405397"/>
                  <a:pt x="7101421" y="3408430"/>
                </a:cubicBezTo>
                <a:cubicBezTo>
                  <a:pt x="7143057" y="3411739"/>
                  <a:pt x="7189655" y="3450618"/>
                  <a:pt x="7178350" y="3470746"/>
                </a:cubicBezTo>
                <a:cubicBezTo>
                  <a:pt x="7159050" y="3504937"/>
                  <a:pt x="7126789" y="3487842"/>
                  <a:pt x="7098112" y="3483982"/>
                </a:cubicBezTo>
                <a:cubicBezTo>
                  <a:pt x="7065575" y="3479295"/>
                  <a:pt x="7005191" y="3469643"/>
                  <a:pt x="7004088" y="3473780"/>
                </a:cubicBezTo>
                <a:cubicBezTo>
                  <a:pt x="6982854" y="3559532"/>
                  <a:pt x="6833408" y="3484809"/>
                  <a:pt x="6801147" y="3477087"/>
                </a:cubicBezTo>
                <a:cubicBezTo>
                  <a:pt x="6760891" y="3467437"/>
                  <a:pt x="6723115" y="3485085"/>
                  <a:pt x="6684788" y="3489220"/>
                </a:cubicBezTo>
                <a:cubicBezTo>
                  <a:pt x="6650597" y="3493080"/>
                  <a:pt x="6457309" y="3504937"/>
                  <a:pt x="6417328" y="3468539"/>
                </a:cubicBezTo>
                <a:cubicBezTo>
                  <a:pt x="6411813" y="3496940"/>
                  <a:pt x="6423393" y="3508521"/>
                  <a:pt x="6433045" y="3521481"/>
                </a:cubicBezTo>
                <a:cubicBezTo>
                  <a:pt x="6446556" y="3539954"/>
                  <a:pt x="6448762" y="3552914"/>
                  <a:pt x="6423117" y="3567527"/>
                </a:cubicBezTo>
                <a:cubicBezTo>
                  <a:pt x="6350049" y="3609441"/>
                  <a:pt x="6351153" y="3610818"/>
                  <a:pt x="6419258" y="3667620"/>
                </a:cubicBezTo>
                <a:cubicBezTo>
                  <a:pt x="6422568" y="3670100"/>
                  <a:pt x="6421188" y="3678373"/>
                  <a:pt x="6421740" y="3683888"/>
                </a:cubicBezTo>
                <a:cubicBezTo>
                  <a:pt x="6403817" y="3692711"/>
                  <a:pt x="6382861" y="3670652"/>
                  <a:pt x="6361906" y="3694366"/>
                </a:cubicBezTo>
                <a:cubicBezTo>
                  <a:pt x="6453173" y="3798591"/>
                  <a:pt x="6592418" y="3824234"/>
                  <a:pt x="6718429" y="3902544"/>
                </a:cubicBezTo>
                <a:cubicBezTo>
                  <a:pt x="6616407" y="3928462"/>
                  <a:pt x="6555194" y="3838022"/>
                  <a:pt x="6480195" y="3849603"/>
                </a:cubicBezTo>
                <a:cubicBezTo>
                  <a:pt x="6442696" y="3878004"/>
                  <a:pt x="6554091" y="3923499"/>
                  <a:pt x="6447934" y="3937011"/>
                </a:cubicBezTo>
                <a:cubicBezTo>
                  <a:pt x="6493983" y="3961826"/>
                  <a:pt x="6528173" y="3986089"/>
                  <a:pt x="6559882" y="4014767"/>
                </a:cubicBezTo>
                <a:cubicBezTo>
                  <a:pt x="6616407" y="4066053"/>
                  <a:pt x="6627437" y="4099693"/>
                  <a:pt x="6601241" y="4168626"/>
                </a:cubicBezTo>
                <a:cubicBezTo>
                  <a:pt x="6584145" y="4213846"/>
                  <a:pt x="6559054" y="4255483"/>
                  <a:pt x="6581113" y="4309250"/>
                </a:cubicBezTo>
                <a:cubicBezTo>
                  <a:pt x="6596553" y="4346198"/>
                  <a:pt x="6590487" y="4370461"/>
                  <a:pt x="6533136" y="4353918"/>
                </a:cubicBezTo>
                <a:cubicBezTo>
                  <a:pt x="6471372" y="4336270"/>
                  <a:pt x="6448211" y="4369358"/>
                  <a:pt x="6463651" y="4434156"/>
                </a:cubicBezTo>
                <a:cubicBezTo>
                  <a:pt x="6473577" y="4475792"/>
                  <a:pt x="6463099" y="4488475"/>
                  <a:pt x="6420637" y="4483787"/>
                </a:cubicBezTo>
                <a:cubicBezTo>
                  <a:pt x="6373762" y="4478549"/>
                  <a:pt x="6329093" y="4451251"/>
                  <a:pt x="6271190" y="4464487"/>
                </a:cubicBezTo>
                <a:cubicBezTo>
                  <a:pt x="6317512" y="4540039"/>
                  <a:pt x="6416501" y="4518531"/>
                  <a:pt x="6470545" y="4590498"/>
                </a:cubicBezTo>
                <a:cubicBezTo>
                  <a:pt x="6406023" y="4590772"/>
                  <a:pt x="6356666" y="4590498"/>
                  <a:pt x="6308965" y="4574780"/>
                </a:cubicBezTo>
                <a:cubicBezTo>
                  <a:pt x="6289111" y="4568437"/>
                  <a:pt x="6267328" y="4561822"/>
                  <a:pt x="6256301" y="4583603"/>
                </a:cubicBezTo>
                <a:cubicBezTo>
                  <a:pt x="6243340" y="4609798"/>
                  <a:pt x="6270086" y="4619724"/>
                  <a:pt x="6286354" y="4624412"/>
                </a:cubicBezTo>
                <a:cubicBezTo>
                  <a:pt x="6332128" y="4637647"/>
                  <a:pt x="6367144" y="4669081"/>
                  <a:pt x="6404920" y="4693621"/>
                </a:cubicBezTo>
                <a:cubicBezTo>
                  <a:pt x="6487915" y="4747390"/>
                  <a:pt x="6578908" y="4792334"/>
                  <a:pt x="6649220" y="4881120"/>
                </a:cubicBezTo>
                <a:cubicBezTo>
                  <a:pt x="6560709" y="4858509"/>
                  <a:pt x="6494809" y="4805845"/>
                  <a:pt x="6412640" y="4795092"/>
                </a:cubicBezTo>
                <a:cubicBezTo>
                  <a:pt x="6483779" y="4875881"/>
                  <a:pt x="6575322" y="4929098"/>
                  <a:pt x="6661902" y="4987828"/>
                </a:cubicBezTo>
                <a:cubicBezTo>
                  <a:pt x="6686719" y="5004373"/>
                  <a:pt x="6711811" y="5015678"/>
                  <a:pt x="6717325" y="5051798"/>
                </a:cubicBezTo>
                <a:cubicBezTo>
                  <a:pt x="6728079" y="5121834"/>
                  <a:pt x="6760340" y="5179738"/>
                  <a:pt x="6829272" y="5210619"/>
                </a:cubicBezTo>
                <a:cubicBezTo>
                  <a:pt x="6829824" y="5210897"/>
                  <a:pt x="6825965" y="5221375"/>
                  <a:pt x="6823757" y="5228542"/>
                </a:cubicBezTo>
                <a:cubicBezTo>
                  <a:pt x="6781571" y="5230749"/>
                  <a:pt x="6748207" y="5189388"/>
                  <a:pt x="6694439" y="5202899"/>
                </a:cubicBezTo>
                <a:cubicBezTo>
                  <a:pt x="6746002" y="5259148"/>
                  <a:pt x="6789016" y="5309609"/>
                  <a:pt x="6862085" y="5336355"/>
                </a:cubicBezTo>
                <a:cubicBezTo>
                  <a:pt x="6920540" y="5357586"/>
                  <a:pt x="6992783" y="5369994"/>
                  <a:pt x="7035246" y="5438926"/>
                </a:cubicBezTo>
                <a:cubicBezTo>
                  <a:pt x="6985889" y="5452439"/>
                  <a:pt x="6949216" y="5435343"/>
                  <a:pt x="6912268" y="5423210"/>
                </a:cubicBezTo>
                <a:cubicBezTo>
                  <a:pt x="6855743" y="5404461"/>
                  <a:pt x="6799770" y="5383230"/>
                  <a:pt x="6743244" y="5364479"/>
                </a:cubicBezTo>
                <a:cubicBezTo>
                  <a:pt x="6721737" y="5357310"/>
                  <a:pt x="6698299" y="5352346"/>
                  <a:pt x="6684513" y="5386538"/>
                </a:cubicBezTo>
                <a:cubicBezTo>
                  <a:pt x="6756480" y="5393708"/>
                  <a:pt x="6799494" y="5440031"/>
                  <a:pt x="6844713" y="5483595"/>
                </a:cubicBezTo>
                <a:cubicBezTo>
                  <a:pt x="6870082" y="5508135"/>
                  <a:pt x="6890762" y="5540948"/>
                  <a:pt x="6936533" y="5528541"/>
                </a:cubicBezTo>
                <a:cubicBezTo>
                  <a:pt x="6960522" y="5521923"/>
                  <a:pt x="6975687" y="5540396"/>
                  <a:pt x="6973204" y="5563007"/>
                </a:cubicBezTo>
                <a:cubicBezTo>
                  <a:pt x="6964106" y="5642695"/>
                  <a:pt x="7020080" y="5670543"/>
                  <a:pt x="7077983" y="5685983"/>
                </a:cubicBezTo>
                <a:cubicBezTo>
                  <a:pt x="7187726" y="5714935"/>
                  <a:pt x="7278993" y="5783041"/>
                  <a:pt x="7385702" y="5820265"/>
                </a:cubicBezTo>
                <a:cubicBezTo>
                  <a:pt x="7489378" y="5856387"/>
                  <a:pt x="7569615" y="5942139"/>
                  <a:pt x="7673565" y="5987085"/>
                </a:cubicBezTo>
                <a:cubicBezTo>
                  <a:pt x="7748843" y="6019621"/>
                  <a:pt x="7820807" y="6061533"/>
                  <a:pt x="7898289" y="6091035"/>
                </a:cubicBezTo>
                <a:cubicBezTo>
                  <a:pt x="8081651" y="6160795"/>
                  <a:pt x="8268598" y="6216770"/>
                  <a:pt x="8466299" y="6224765"/>
                </a:cubicBezTo>
                <a:cubicBezTo>
                  <a:pt x="8629532" y="6231107"/>
                  <a:pt x="10045419" y="6225043"/>
                  <a:pt x="10620599" y="5317605"/>
                </a:cubicBezTo>
                <a:cubicBezTo>
                  <a:pt x="10631626" y="5313192"/>
                  <a:pt x="10644035" y="5301612"/>
                  <a:pt x="10647894" y="5290581"/>
                </a:cubicBezTo>
                <a:cubicBezTo>
                  <a:pt x="10666370" y="5239020"/>
                  <a:pt x="10711590" y="5216686"/>
                  <a:pt x="10752398" y="5188838"/>
                </a:cubicBezTo>
                <a:cubicBezTo>
                  <a:pt x="10788244" y="5164297"/>
                  <a:pt x="10826296" y="5138654"/>
                  <a:pt x="10841186" y="5097293"/>
                </a:cubicBezTo>
                <a:cubicBezTo>
                  <a:pt x="10860762" y="5042147"/>
                  <a:pt x="10805064" y="5087367"/>
                  <a:pt x="10794861" y="5066412"/>
                </a:cubicBezTo>
                <a:cubicBezTo>
                  <a:pt x="10816092" y="5037737"/>
                  <a:pt x="10848906" y="5011540"/>
                  <a:pt x="10857454" y="4979004"/>
                </a:cubicBezTo>
                <a:cubicBezTo>
                  <a:pt x="10888610" y="4861543"/>
                  <a:pt x="10955890" y="4776065"/>
                  <a:pt x="11056532" y="4709613"/>
                </a:cubicBezTo>
                <a:cubicBezTo>
                  <a:pt x="11085484" y="4690588"/>
                  <a:pt x="11104509" y="4655845"/>
                  <a:pt x="11143939" y="4650332"/>
                </a:cubicBezTo>
                <a:cubicBezTo>
                  <a:pt x="11231622" y="4638199"/>
                  <a:pt x="11204048" y="4543346"/>
                  <a:pt x="11250372" y="4501160"/>
                </a:cubicBezTo>
                <a:cubicBezTo>
                  <a:pt x="11259196" y="4493162"/>
                  <a:pt x="11267190" y="4477447"/>
                  <a:pt x="11265538" y="4466694"/>
                </a:cubicBezTo>
                <a:cubicBezTo>
                  <a:pt x="11263056" y="4451251"/>
                  <a:pt x="11252578" y="4436638"/>
                  <a:pt x="11243755" y="4422850"/>
                </a:cubicBezTo>
                <a:cubicBezTo>
                  <a:pt x="11234654" y="4409065"/>
                  <a:pt x="11220870" y="4396932"/>
                  <a:pt x="11227486" y="4378734"/>
                </a:cubicBezTo>
                <a:cubicBezTo>
                  <a:pt x="11230242" y="4371289"/>
                  <a:pt x="11228314" y="4345371"/>
                  <a:pt x="11248718" y="4365774"/>
                </a:cubicBezTo>
                <a:cubicBezTo>
                  <a:pt x="11304692" y="4421748"/>
                  <a:pt x="11337228" y="4368809"/>
                  <a:pt x="11385204" y="4343440"/>
                </a:cubicBezTo>
                <a:cubicBezTo>
                  <a:pt x="11346603" y="4317245"/>
                  <a:pt x="11311861" y="4298772"/>
                  <a:pt x="11306070" y="4259618"/>
                </a:cubicBezTo>
                <a:cubicBezTo>
                  <a:pt x="11294214" y="4178828"/>
                  <a:pt x="11243480" y="4141880"/>
                  <a:pt x="11166550" y="4134711"/>
                </a:cubicBezTo>
                <a:cubicBezTo>
                  <a:pt x="11194949" y="4056679"/>
                  <a:pt x="11194949" y="4056679"/>
                  <a:pt x="11103130" y="4045924"/>
                </a:cubicBezTo>
                <a:cubicBezTo>
                  <a:pt x="11138425" y="3996293"/>
                  <a:pt x="11138425" y="3983609"/>
                  <a:pt x="11095686" y="3966514"/>
                </a:cubicBezTo>
                <a:cubicBezTo>
                  <a:pt x="11054602" y="3950245"/>
                  <a:pt x="11009106" y="3944730"/>
                  <a:pt x="10971054" y="3919640"/>
                </a:cubicBezTo>
                <a:cubicBezTo>
                  <a:pt x="11006073" y="3856221"/>
                  <a:pt x="11015998" y="3782600"/>
                  <a:pt x="11088241" y="3751718"/>
                </a:cubicBezTo>
                <a:cubicBezTo>
                  <a:pt x="11099546" y="3747030"/>
                  <a:pt x="11107266" y="3728004"/>
                  <a:pt x="11100098" y="3716977"/>
                </a:cubicBezTo>
                <a:cubicBezTo>
                  <a:pt x="11073904" y="3676995"/>
                  <a:pt x="11111404" y="3601168"/>
                  <a:pt x="11029786" y="3592621"/>
                </a:cubicBezTo>
                <a:cubicBezTo>
                  <a:pt x="11019583" y="3591793"/>
                  <a:pt x="11010208" y="3583520"/>
                  <a:pt x="11018206" y="3572767"/>
                </a:cubicBezTo>
                <a:cubicBezTo>
                  <a:pt x="11045779" y="3535268"/>
                  <a:pt x="11012415" y="3537749"/>
                  <a:pt x="10992287" y="3533061"/>
                </a:cubicBezTo>
                <a:cubicBezTo>
                  <a:pt x="10968022" y="3527271"/>
                  <a:pt x="10940448" y="3543816"/>
                  <a:pt x="10917838" y="3523410"/>
                </a:cubicBezTo>
                <a:cubicBezTo>
                  <a:pt x="10923078" y="3501903"/>
                  <a:pt x="10942654" y="3502179"/>
                  <a:pt x="10956441" y="3495287"/>
                </a:cubicBezTo>
                <a:cubicBezTo>
                  <a:pt x="10996698" y="3475433"/>
                  <a:pt x="11029511" y="3451721"/>
                  <a:pt x="11031442" y="3400159"/>
                </a:cubicBezTo>
                <a:cubicBezTo>
                  <a:pt x="11032818" y="3358523"/>
                  <a:pt x="11037230" y="3321850"/>
                  <a:pt x="10981533" y="3309166"/>
                </a:cubicBezTo>
                <a:cubicBezTo>
                  <a:pt x="10958372" y="3303927"/>
                  <a:pt x="10964990" y="3273873"/>
                  <a:pt x="10978225" y="3258982"/>
                </a:cubicBezTo>
                <a:cubicBezTo>
                  <a:pt x="11001938" y="3232512"/>
                  <a:pt x="11021514" y="3197219"/>
                  <a:pt x="11062322" y="3194737"/>
                </a:cubicBezTo>
                <a:cubicBezTo>
                  <a:pt x="11087138" y="3193084"/>
                  <a:pt x="11106164" y="3182053"/>
                  <a:pt x="11125742" y="3169370"/>
                </a:cubicBezTo>
                <a:cubicBezTo>
                  <a:pt x="11139802" y="3160269"/>
                  <a:pt x="11156622" y="3152550"/>
                  <a:pt x="11154968" y="3132974"/>
                </a:cubicBezTo>
                <a:cubicBezTo>
                  <a:pt x="11153315" y="3114223"/>
                  <a:pt x="11137046" y="3106503"/>
                  <a:pt x="11120502" y="3102642"/>
                </a:cubicBezTo>
                <a:cubicBezTo>
                  <a:pt x="11065355" y="3090235"/>
                  <a:pt x="11013518" y="3072037"/>
                  <a:pt x="10967470" y="3030401"/>
                </a:cubicBezTo>
                <a:cubicBezTo>
                  <a:pt x="10998076" y="3008342"/>
                  <a:pt x="11027304" y="2992350"/>
                  <a:pt x="11049914" y="2970015"/>
                </a:cubicBezTo>
                <a:cubicBezTo>
                  <a:pt x="11104509" y="2915972"/>
                  <a:pt x="10642106" y="2745845"/>
                  <a:pt x="10618944" y="2685183"/>
                </a:cubicBezTo>
                <a:cubicBezTo>
                  <a:pt x="10611775" y="2666432"/>
                  <a:pt x="10587235" y="2647132"/>
                  <a:pt x="10566830" y="2641617"/>
                </a:cubicBezTo>
                <a:cubicBezTo>
                  <a:pt x="10471151" y="2615699"/>
                  <a:pt x="10388156" y="2557518"/>
                  <a:pt x="10290271" y="2536011"/>
                </a:cubicBezTo>
                <a:cubicBezTo>
                  <a:pt x="10197900" y="2515607"/>
                  <a:pt x="10106908" y="2488309"/>
                  <a:pt x="10005715" y="2461288"/>
                </a:cubicBezTo>
                <a:cubicBezTo>
                  <a:pt x="10067754" y="2393457"/>
                  <a:pt x="10177772" y="2401454"/>
                  <a:pt x="10203414" y="2303568"/>
                </a:cubicBezTo>
                <a:cubicBezTo>
                  <a:pt x="10103324" y="2278201"/>
                  <a:pt x="9997996" y="2307154"/>
                  <a:pt x="9901487" y="2266895"/>
                </a:cubicBezTo>
                <a:cubicBezTo>
                  <a:pt x="9893216" y="2263312"/>
                  <a:pt x="9881910" y="2266895"/>
                  <a:pt x="9871984" y="2267999"/>
                </a:cubicBezTo>
                <a:cubicBezTo>
                  <a:pt x="9673181" y="2289506"/>
                  <a:pt x="9475204" y="2270758"/>
                  <a:pt x="9279158" y="2243734"/>
                </a:cubicBezTo>
                <a:cubicBezTo>
                  <a:pt x="8996808" y="2205133"/>
                  <a:pt x="8713354" y="2180592"/>
                  <a:pt x="8429350" y="2163219"/>
                </a:cubicBezTo>
                <a:cubicBezTo>
                  <a:pt x="8194701" y="2148882"/>
                  <a:pt x="7959502" y="2142541"/>
                  <a:pt x="7725955" y="2114967"/>
                </a:cubicBezTo>
                <a:cubicBezTo>
                  <a:pt x="7476142" y="2085464"/>
                  <a:pt x="7226605" y="2052100"/>
                  <a:pt x="6977065" y="2021218"/>
                </a:cubicBezTo>
                <a:cubicBezTo>
                  <a:pt x="6965761" y="2019839"/>
                  <a:pt x="6953283" y="2015496"/>
                  <a:pt x="6941221" y="201518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7BB039C-A770-B056-0C89-09FD727231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HCM = hypertrofische </a:t>
            </a:r>
            <a:r>
              <a:rPr lang="nl-NL" dirty="0" err="1"/>
              <a:t>cardiomyotpathie</a:t>
            </a:r>
            <a:r>
              <a:rPr lang="nl-NL" dirty="0"/>
              <a:t>	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94E2D02C-61E5-F5C1-1654-D3520B59D0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5257799" cy="416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700" b="1" dirty="0"/>
              <a:t>Meest</a:t>
            </a:r>
            <a:r>
              <a:rPr lang="nl-NL" sz="1700" dirty="0"/>
              <a:t> voorkomende hartaandoening van de kat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Wand van de kamers </a:t>
            </a:r>
            <a:r>
              <a:rPr lang="nl-NL" sz="1700" b="1" dirty="0"/>
              <a:t>sterk</a:t>
            </a:r>
            <a:r>
              <a:rPr lang="nl-NL" sz="1700" dirty="0"/>
              <a:t> verdikt, waardoor de inhoud van de kamer te </a:t>
            </a:r>
            <a:r>
              <a:rPr lang="nl-NL" sz="1700" b="1" dirty="0"/>
              <a:t>klein</a:t>
            </a:r>
            <a:r>
              <a:rPr lang="nl-NL" sz="1700" dirty="0"/>
              <a:t> is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Bloed in de boezem kan zo </a:t>
            </a:r>
            <a:r>
              <a:rPr lang="nl-NL" sz="1700" b="1" dirty="0"/>
              <a:t>niet</a:t>
            </a:r>
            <a:r>
              <a:rPr lang="nl-NL" sz="1700" dirty="0"/>
              <a:t> goed worden afgevoerd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Hierdoor staat het bloed in het hart elke hartslag even </a:t>
            </a:r>
            <a:r>
              <a:rPr lang="nl-NL" sz="1700" b="1" dirty="0"/>
              <a:t>stil</a:t>
            </a:r>
            <a:r>
              <a:rPr lang="nl-NL" sz="1700" dirty="0"/>
              <a:t>, waardoor </a:t>
            </a:r>
            <a:r>
              <a:rPr lang="nl-NL" sz="1700" b="1" dirty="0"/>
              <a:t>stolling</a:t>
            </a:r>
            <a:r>
              <a:rPr lang="nl-NL" sz="1700" dirty="0"/>
              <a:t> ontstaat</a:t>
            </a:r>
          </a:p>
          <a:p>
            <a:pPr>
              <a:lnSpc>
                <a:spcPct val="90000"/>
              </a:lnSpc>
            </a:pPr>
            <a:endParaRPr lang="nl-NL" sz="1700" dirty="0"/>
          </a:p>
          <a:p>
            <a:pPr>
              <a:lnSpc>
                <a:spcPct val="90000"/>
              </a:lnSpc>
            </a:pPr>
            <a:r>
              <a:rPr lang="nl-NL" sz="1700" b="1" dirty="0"/>
              <a:t>Kans op trombose (vastzitten van stolsels)</a:t>
            </a:r>
          </a:p>
          <a:p>
            <a:pPr>
              <a:lnSpc>
                <a:spcPct val="90000"/>
              </a:lnSpc>
            </a:pPr>
            <a:r>
              <a:rPr lang="nl-NL" sz="1700" dirty="0"/>
              <a:t>Kan worden vastgesteld aan de hand van </a:t>
            </a:r>
            <a:r>
              <a:rPr lang="nl-NL" sz="1700" b="1" dirty="0"/>
              <a:t>echo</a:t>
            </a:r>
          </a:p>
        </p:txBody>
      </p:sp>
      <p:pic>
        <p:nvPicPr>
          <p:cNvPr id="4098" name="Picture 2" descr="Hypertrofische Cardiomyopathie bij katten - DGO">
            <a:extLst>
              <a:ext uri="{FF2B5EF4-FFF2-40B4-BE49-F238E27FC236}">
                <a16:creationId xmlns:a16="http://schemas.microsoft.com/office/drawing/2014/main" id="{CD979D87-482A-E1D9-E72B-602AAC9C25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443538" y="3041788"/>
            <a:ext cx="3162004" cy="2201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1083101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21B82E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FBA6604-82E1-BD2E-83B9-07848CA48B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nl-NL" dirty="0"/>
              <a:t>Shock </a:t>
            </a:r>
          </a:p>
        </p:txBody>
      </p:sp>
      <p:sp>
        <p:nvSpPr>
          <p:cNvPr id="7" name="Tijdelijke aanduiding voor inhoud 6">
            <a:extLst>
              <a:ext uri="{FF2B5EF4-FFF2-40B4-BE49-F238E27FC236}">
                <a16:creationId xmlns:a16="http://schemas.microsoft.com/office/drawing/2014/main" id="{E07D65B0-1328-E433-CBB3-A41D470CB4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700" b="1" dirty="0"/>
              <a:t>Grote groep van ziekteverschijnselen bij elkaar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De hoeveelheid bloed die een dier heeft is niet voldoende om alle bloedvaten te vullen</a:t>
            </a:r>
          </a:p>
          <a:p>
            <a:pPr>
              <a:lnSpc>
                <a:spcPct val="90000"/>
              </a:lnSpc>
            </a:pPr>
            <a:r>
              <a:rPr lang="nl-NL" sz="1700" b="1" dirty="0"/>
              <a:t>Symptomen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Te snelle of te langzame ademhaling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Lage lichaamstempratuur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Bleke of rode slijmvliezen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Verminderd bewustzijn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Algehele zwakte </a:t>
            </a:r>
          </a:p>
          <a:p>
            <a:pPr>
              <a:lnSpc>
                <a:spcPct val="90000"/>
              </a:lnSpc>
            </a:pPr>
            <a:r>
              <a:rPr lang="nl-NL" sz="1700" b="1" dirty="0"/>
              <a:t>Oorzaken</a:t>
            </a:r>
            <a:r>
              <a:rPr lang="nl-NL" sz="1700" dirty="0"/>
              <a:t> 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Hartfalen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Groot verlies </a:t>
            </a:r>
            <a:r>
              <a:rPr lang="nl-NL" sz="1700" dirty="0" err="1"/>
              <a:t>lichaamsvloeistoffe</a:t>
            </a:r>
            <a:endParaRPr lang="nl-NL" sz="1700" dirty="0"/>
          </a:p>
          <a:p>
            <a:pPr lvl="1">
              <a:lnSpc>
                <a:spcPct val="90000"/>
              </a:lnSpc>
            </a:pPr>
            <a:r>
              <a:rPr lang="nl-NL" sz="1700" dirty="0"/>
              <a:t>Verstoring zouthuishouding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Groot trauma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Allergische reactie</a:t>
            </a:r>
          </a:p>
          <a:p>
            <a:pPr lvl="1">
              <a:lnSpc>
                <a:spcPct val="90000"/>
              </a:lnSpc>
            </a:pPr>
            <a:r>
              <a:rPr lang="nl-NL" sz="1700" dirty="0"/>
              <a:t>gifstoffen</a:t>
            </a:r>
          </a:p>
        </p:txBody>
      </p:sp>
    </p:spTree>
    <p:extLst>
      <p:ext uri="{BB962C8B-B14F-4D97-AF65-F5344CB8AC3E}">
        <p14:creationId xmlns:p14="http://schemas.microsoft.com/office/powerpoint/2010/main" val="220835048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9F56902-AECA-46E1-D15B-9D9B09E6ED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Volgende week practicum </a:t>
            </a:r>
          </a:p>
        </p:txBody>
      </p:sp>
      <p:pic>
        <p:nvPicPr>
          <p:cNvPr id="4" name="Onlinemedia 3" title="HART PRACTICUM!">
            <a:hlinkClick r:id="" action="ppaction://media"/>
            <a:extLst>
              <a:ext uri="{FF2B5EF4-FFF2-40B4-BE49-F238E27FC236}">
                <a16:creationId xmlns:a16="http://schemas.microsoft.com/office/drawing/2014/main" id="{2E90F1AE-291B-70AC-E9EE-FC34BF533585}"/>
              </a:ext>
            </a:extLst>
          </p:cNvPr>
          <p:cNvPicPr>
            <a:picLocks noGrp="1" noRot="1" noChangeAspect="1"/>
          </p:cNvPicPr>
          <p:nvPr>
            <p:ph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2414588" y="2011363"/>
            <a:ext cx="7364412" cy="4160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5072917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 vol="80000">
                <p:cTn id="7" fill="hold" display="0">
                  <p:stCondLst>
                    <p:cond delay="indefinite"/>
                  </p:st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BBCB4D4-2A13-BC87-4F63-36F2CC6F8B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Vandaag: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ADB1BA5-6330-1F09-E7BC-5A170B67213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Lesdoelen</a:t>
            </a:r>
          </a:p>
          <a:p>
            <a:r>
              <a:rPr lang="nl-NL" dirty="0"/>
              <a:t>Rechterhartfalen/</a:t>
            </a:r>
            <a:r>
              <a:rPr lang="nl-NL" dirty="0" err="1"/>
              <a:t>linkerhartfalen</a:t>
            </a:r>
            <a:endParaRPr lang="nl-NL" dirty="0"/>
          </a:p>
          <a:p>
            <a:r>
              <a:rPr lang="nl-NL" dirty="0"/>
              <a:t>Aangeboren hartaandoeningen</a:t>
            </a:r>
          </a:p>
          <a:p>
            <a:r>
              <a:rPr lang="nl-NL" dirty="0"/>
              <a:t>Verkregen hartaandoeningen</a:t>
            </a:r>
          </a:p>
          <a:p>
            <a:r>
              <a:rPr lang="nl-NL" dirty="0"/>
              <a:t>Shock </a:t>
            </a:r>
          </a:p>
          <a:p>
            <a:r>
              <a:rPr lang="nl-NL" dirty="0"/>
              <a:t>Film hart ontleden</a:t>
            </a:r>
          </a:p>
        </p:txBody>
      </p:sp>
    </p:spTree>
    <p:extLst>
      <p:ext uri="{BB962C8B-B14F-4D97-AF65-F5344CB8AC3E}">
        <p14:creationId xmlns:p14="http://schemas.microsoft.com/office/powerpoint/2010/main" val="1212030245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68183C10-5C7A-F8FF-FAA2-FE1F119ED8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Lesdoelen 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CF7E1D86-3C18-9987-5697-47F3D88303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/>
              <a:t>Student kent de symptomen van hartklachten</a:t>
            </a:r>
          </a:p>
          <a:p>
            <a:r>
              <a:rPr lang="nl-NL" dirty="0"/>
              <a:t>Student kent aangeboren hartaandoeningen</a:t>
            </a:r>
          </a:p>
          <a:p>
            <a:r>
              <a:rPr lang="nl-NL" dirty="0"/>
              <a:t>Student is bekend met verkregen hartaandoeningen</a:t>
            </a:r>
          </a:p>
          <a:p>
            <a:r>
              <a:rPr lang="nl-NL" dirty="0"/>
              <a:t>Student weet wat shock is en kan de symptomen van shock beschrijven en herkennen. En weet wat de oorzaken hiervan zijn.</a:t>
            </a:r>
          </a:p>
        </p:txBody>
      </p:sp>
    </p:spTree>
    <p:extLst>
      <p:ext uri="{BB962C8B-B14F-4D97-AF65-F5344CB8AC3E}">
        <p14:creationId xmlns:p14="http://schemas.microsoft.com/office/powerpoint/2010/main" val="219736831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7">
            <a:extLst>
              <a:ext uri="{FF2B5EF4-FFF2-40B4-BE49-F238E27FC236}">
                <a16:creationId xmlns:a16="http://schemas.microsoft.com/office/drawing/2014/main" id="{FBE20309-1FB9-4818-BAFA-9C4C0534178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: Shape 9">
            <a:extLst>
              <a:ext uri="{FF2B5EF4-FFF2-40B4-BE49-F238E27FC236}">
                <a16:creationId xmlns:a16="http://schemas.microsoft.com/office/drawing/2014/main" id="{FBD77573-9EF2-4C35-8285-A1CF6FBB0E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1" y="0"/>
            <a:ext cx="5511704" cy="6858000"/>
          </a:xfrm>
          <a:custGeom>
            <a:avLst/>
            <a:gdLst>
              <a:gd name="connsiteX0" fmla="*/ 5511704 w 5511704"/>
              <a:gd name="connsiteY0" fmla="*/ 0 h 6886576"/>
              <a:gd name="connsiteX1" fmla="*/ 1008599 w 5511704"/>
              <a:gd name="connsiteY1" fmla="*/ 0 h 6886576"/>
              <a:gd name="connsiteX2" fmla="*/ 1310975 w 5511704"/>
              <a:gd name="connsiteY2" fmla="*/ 110728 h 6886576"/>
              <a:gd name="connsiteX3" fmla="*/ 1267362 w 5511704"/>
              <a:gd name="connsiteY3" fmla="*/ 135731 h 6886576"/>
              <a:gd name="connsiteX4" fmla="*/ 1005692 w 5511704"/>
              <a:gd name="connsiteY4" fmla="*/ 71437 h 6886576"/>
              <a:gd name="connsiteX5" fmla="*/ 953358 w 5511704"/>
              <a:gd name="connsiteY5" fmla="*/ 89297 h 6886576"/>
              <a:gd name="connsiteX6" fmla="*/ 979525 w 5511704"/>
              <a:gd name="connsiteY6" fmla="*/ 164307 h 6886576"/>
              <a:gd name="connsiteX7" fmla="*/ 1092915 w 5511704"/>
              <a:gd name="connsiteY7" fmla="*/ 192882 h 6886576"/>
              <a:gd name="connsiteX8" fmla="*/ 1270270 w 5511704"/>
              <a:gd name="connsiteY8" fmla="*/ 375047 h 6886576"/>
              <a:gd name="connsiteX9" fmla="*/ 1002784 w 5511704"/>
              <a:gd name="connsiteY9" fmla="*/ 353615 h 6886576"/>
              <a:gd name="connsiteX10" fmla="*/ 956265 w 5511704"/>
              <a:gd name="connsiteY10" fmla="*/ 396479 h 6886576"/>
              <a:gd name="connsiteX11" fmla="*/ 938820 w 5511704"/>
              <a:gd name="connsiteY11" fmla="*/ 453629 h 6886576"/>
              <a:gd name="connsiteX12" fmla="*/ 860319 w 5511704"/>
              <a:gd name="connsiteY12" fmla="*/ 360759 h 6886576"/>
              <a:gd name="connsiteX13" fmla="*/ 793447 w 5511704"/>
              <a:gd name="connsiteY13" fmla="*/ 335757 h 6886576"/>
              <a:gd name="connsiteX14" fmla="*/ 773095 w 5511704"/>
              <a:gd name="connsiteY14" fmla="*/ 417910 h 6886576"/>
              <a:gd name="connsiteX15" fmla="*/ 834151 w 5511704"/>
              <a:gd name="connsiteY15" fmla="*/ 507206 h 6886576"/>
              <a:gd name="connsiteX16" fmla="*/ 996969 w 5511704"/>
              <a:gd name="connsiteY16" fmla="*/ 560785 h 6886576"/>
              <a:gd name="connsiteX17" fmla="*/ 822522 w 5511704"/>
              <a:gd name="connsiteY17" fmla="*/ 560785 h 6886576"/>
              <a:gd name="connsiteX18" fmla="*/ 621908 w 5511704"/>
              <a:gd name="connsiteY18" fmla="*/ 525066 h 6886576"/>
              <a:gd name="connsiteX19" fmla="*/ 409664 w 5511704"/>
              <a:gd name="connsiteY19" fmla="*/ 535781 h 6886576"/>
              <a:gd name="connsiteX20" fmla="*/ 209049 w 5511704"/>
              <a:gd name="connsiteY20" fmla="*/ 464344 h 6886576"/>
              <a:gd name="connsiteX21" fmla="*/ 5527 w 5511704"/>
              <a:gd name="connsiteY21" fmla="*/ 467916 h 6886576"/>
              <a:gd name="connsiteX22" fmla="*/ 906838 w 5511704"/>
              <a:gd name="connsiteY22" fmla="*/ 914400 h 6886576"/>
              <a:gd name="connsiteX23" fmla="*/ 863226 w 5511704"/>
              <a:gd name="connsiteY23" fmla="*/ 925116 h 6886576"/>
              <a:gd name="connsiteX24" fmla="*/ 805077 w 5511704"/>
              <a:gd name="connsiteY24" fmla="*/ 953691 h 6886576"/>
              <a:gd name="connsiteX25" fmla="*/ 848689 w 5511704"/>
              <a:gd name="connsiteY25" fmla="*/ 1010841 h 6886576"/>
              <a:gd name="connsiteX26" fmla="*/ 1084193 w 5511704"/>
              <a:gd name="connsiteY26" fmla="*/ 1117997 h 6886576"/>
              <a:gd name="connsiteX27" fmla="*/ 1142342 w 5511704"/>
              <a:gd name="connsiteY27" fmla="*/ 1225153 h 6886576"/>
              <a:gd name="connsiteX28" fmla="*/ 1069655 w 5511704"/>
              <a:gd name="connsiteY28" fmla="*/ 1214438 h 6886576"/>
              <a:gd name="connsiteX29" fmla="*/ 1005692 w 5511704"/>
              <a:gd name="connsiteY29" fmla="*/ 1235869 h 6886576"/>
              <a:gd name="connsiteX30" fmla="*/ 1031858 w 5511704"/>
              <a:gd name="connsiteY30" fmla="*/ 1371600 h 6886576"/>
              <a:gd name="connsiteX31" fmla="*/ 1366216 w 5511704"/>
              <a:gd name="connsiteY31" fmla="*/ 1546622 h 6886576"/>
              <a:gd name="connsiteX32" fmla="*/ 1395290 w 5511704"/>
              <a:gd name="connsiteY32" fmla="*/ 1603772 h 6886576"/>
              <a:gd name="connsiteX33" fmla="*/ 1354586 w 5511704"/>
              <a:gd name="connsiteY33" fmla="*/ 1643063 h 6886576"/>
              <a:gd name="connsiteX34" fmla="*/ 1247011 w 5511704"/>
              <a:gd name="connsiteY34" fmla="*/ 1664494 h 6886576"/>
              <a:gd name="connsiteX35" fmla="*/ 1398198 w 5511704"/>
              <a:gd name="connsiteY35" fmla="*/ 1857375 h 6886576"/>
              <a:gd name="connsiteX36" fmla="*/ 1453440 w 5511704"/>
              <a:gd name="connsiteY36" fmla="*/ 1910954 h 6886576"/>
              <a:gd name="connsiteX37" fmla="*/ 1549386 w 5511704"/>
              <a:gd name="connsiteY37" fmla="*/ 1993106 h 6886576"/>
              <a:gd name="connsiteX38" fmla="*/ 1549386 w 5511704"/>
              <a:gd name="connsiteY38" fmla="*/ 2021681 h 6886576"/>
              <a:gd name="connsiteX39" fmla="*/ 1421458 w 5511704"/>
              <a:gd name="connsiteY39" fmla="*/ 2110978 h 6886576"/>
              <a:gd name="connsiteX40" fmla="*/ 1188861 w 5511704"/>
              <a:gd name="connsiteY40" fmla="*/ 2085976 h 6886576"/>
              <a:gd name="connsiteX41" fmla="*/ 1531941 w 5511704"/>
              <a:gd name="connsiteY41" fmla="*/ 2218135 h 6886576"/>
              <a:gd name="connsiteX42" fmla="*/ 421293 w 5511704"/>
              <a:gd name="connsiteY42" fmla="*/ 1900238 h 6886576"/>
              <a:gd name="connsiteX43" fmla="*/ 491072 w 5511704"/>
              <a:gd name="connsiteY43" fmla="*/ 1982391 h 6886576"/>
              <a:gd name="connsiteX44" fmla="*/ 880671 w 5511704"/>
              <a:gd name="connsiteY44" fmla="*/ 2200276 h 6886576"/>
              <a:gd name="connsiteX45" fmla="*/ 991154 w 5511704"/>
              <a:gd name="connsiteY45" fmla="*/ 2336007 h 6886576"/>
              <a:gd name="connsiteX46" fmla="*/ 1107453 w 5511704"/>
              <a:gd name="connsiteY46" fmla="*/ 2411016 h 6886576"/>
              <a:gd name="connsiteX47" fmla="*/ 1270270 w 5511704"/>
              <a:gd name="connsiteY47" fmla="*/ 2411016 h 6886576"/>
              <a:gd name="connsiteX48" fmla="*/ 1386568 w 5511704"/>
              <a:gd name="connsiteY48" fmla="*/ 2528889 h 6886576"/>
              <a:gd name="connsiteX49" fmla="*/ 1267362 w 5511704"/>
              <a:gd name="connsiteY49" fmla="*/ 2553891 h 6886576"/>
              <a:gd name="connsiteX50" fmla="*/ 1127805 w 5511704"/>
              <a:gd name="connsiteY50" fmla="*/ 2536032 h 6886576"/>
              <a:gd name="connsiteX51" fmla="*/ 970802 w 5511704"/>
              <a:gd name="connsiteY51" fmla="*/ 2575322 h 6886576"/>
              <a:gd name="connsiteX52" fmla="*/ 825429 w 5511704"/>
              <a:gd name="connsiteY52" fmla="*/ 2543176 h 6886576"/>
              <a:gd name="connsiteX53" fmla="*/ 650982 w 5511704"/>
              <a:gd name="connsiteY53" fmla="*/ 2564607 h 6886576"/>
              <a:gd name="connsiteX54" fmla="*/ 595740 w 5511704"/>
              <a:gd name="connsiteY54" fmla="*/ 2703909 h 6886576"/>
              <a:gd name="connsiteX55" fmla="*/ 578296 w 5511704"/>
              <a:gd name="connsiteY55" fmla="*/ 2714626 h 6886576"/>
              <a:gd name="connsiteX56" fmla="*/ 255568 w 5511704"/>
              <a:gd name="connsiteY56" fmla="*/ 2936081 h 6886576"/>
              <a:gd name="connsiteX57" fmla="*/ 165437 w 5511704"/>
              <a:gd name="connsiteY57" fmla="*/ 2953941 h 6886576"/>
              <a:gd name="connsiteX58" fmla="*/ 697501 w 5511704"/>
              <a:gd name="connsiteY58" fmla="*/ 3343275 h 6886576"/>
              <a:gd name="connsiteX59" fmla="*/ 339884 w 5511704"/>
              <a:gd name="connsiteY59" fmla="*/ 3243263 h 6886576"/>
              <a:gd name="connsiteX60" fmla="*/ 290458 w 5511704"/>
              <a:gd name="connsiteY60" fmla="*/ 3407569 h 6886576"/>
              <a:gd name="connsiteX61" fmla="*/ 459090 w 5511704"/>
              <a:gd name="connsiteY61" fmla="*/ 3554016 h 6886576"/>
              <a:gd name="connsiteX62" fmla="*/ 520147 w 5511704"/>
              <a:gd name="connsiteY62" fmla="*/ 3843338 h 6886576"/>
              <a:gd name="connsiteX63" fmla="*/ 491072 w 5511704"/>
              <a:gd name="connsiteY63" fmla="*/ 4107657 h 6886576"/>
              <a:gd name="connsiteX64" fmla="*/ 418386 w 5511704"/>
              <a:gd name="connsiteY64" fmla="*/ 4189810 h 6886576"/>
              <a:gd name="connsiteX65" fmla="*/ 313718 w 5511704"/>
              <a:gd name="connsiteY65" fmla="*/ 4339829 h 6886576"/>
              <a:gd name="connsiteX66" fmla="*/ 249753 w 5511704"/>
              <a:gd name="connsiteY66" fmla="*/ 4432698 h 6886576"/>
              <a:gd name="connsiteX67" fmla="*/ 25879 w 5511704"/>
              <a:gd name="connsiteY67" fmla="*/ 4396979 h 6886576"/>
              <a:gd name="connsiteX68" fmla="*/ 325347 w 5511704"/>
              <a:gd name="connsiteY68" fmla="*/ 4632722 h 6886576"/>
              <a:gd name="connsiteX69" fmla="*/ 84029 w 5511704"/>
              <a:gd name="connsiteY69" fmla="*/ 4604147 h 6886576"/>
              <a:gd name="connsiteX70" fmla="*/ 5527 w 5511704"/>
              <a:gd name="connsiteY70" fmla="*/ 4622007 h 6886576"/>
              <a:gd name="connsiteX71" fmla="*/ 49139 w 5511704"/>
              <a:gd name="connsiteY71" fmla="*/ 4697016 h 6886576"/>
              <a:gd name="connsiteX72" fmla="*/ 226494 w 5511704"/>
              <a:gd name="connsiteY72" fmla="*/ 4825604 h 6886576"/>
              <a:gd name="connsiteX73" fmla="*/ 592833 w 5511704"/>
              <a:gd name="connsiteY73" fmla="*/ 5175647 h 6886576"/>
              <a:gd name="connsiteX74" fmla="*/ 238123 w 5511704"/>
              <a:gd name="connsiteY74" fmla="*/ 5014913 h 6886576"/>
              <a:gd name="connsiteX75" fmla="*/ 610278 w 5511704"/>
              <a:gd name="connsiteY75" fmla="*/ 5375673 h 6886576"/>
              <a:gd name="connsiteX76" fmla="*/ 691686 w 5511704"/>
              <a:gd name="connsiteY76" fmla="*/ 5497116 h 6886576"/>
              <a:gd name="connsiteX77" fmla="*/ 860319 w 5511704"/>
              <a:gd name="connsiteY77" fmla="*/ 5793582 h 6886576"/>
              <a:gd name="connsiteX78" fmla="*/ 851597 w 5511704"/>
              <a:gd name="connsiteY78" fmla="*/ 5825729 h 6886576"/>
              <a:gd name="connsiteX79" fmla="*/ 659704 w 5511704"/>
              <a:gd name="connsiteY79" fmla="*/ 5779295 h 6886576"/>
              <a:gd name="connsiteX80" fmla="*/ 909746 w 5511704"/>
              <a:gd name="connsiteY80" fmla="*/ 6029326 h 6886576"/>
              <a:gd name="connsiteX81" fmla="*/ 1168509 w 5511704"/>
              <a:gd name="connsiteY81" fmla="*/ 6222207 h 6886576"/>
              <a:gd name="connsiteX82" fmla="*/ 985339 w 5511704"/>
              <a:gd name="connsiteY82" fmla="*/ 6193632 h 6886576"/>
              <a:gd name="connsiteX83" fmla="*/ 732391 w 5511704"/>
              <a:gd name="connsiteY83" fmla="*/ 6082904 h 6886576"/>
              <a:gd name="connsiteX84" fmla="*/ 645167 w 5511704"/>
              <a:gd name="connsiteY84" fmla="*/ 6125766 h 6886576"/>
              <a:gd name="connsiteX85" fmla="*/ 883579 w 5511704"/>
              <a:gd name="connsiteY85" fmla="*/ 6307932 h 6886576"/>
              <a:gd name="connsiteX86" fmla="*/ 1020229 w 5511704"/>
              <a:gd name="connsiteY86" fmla="*/ 6393657 h 6886576"/>
              <a:gd name="connsiteX87" fmla="*/ 1075471 w 5511704"/>
              <a:gd name="connsiteY87" fmla="*/ 6457950 h 6886576"/>
              <a:gd name="connsiteX88" fmla="*/ 1232473 w 5511704"/>
              <a:gd name="connsiteY88" fmla="*/ 6686551 h 6886576"/>
              <a:gd name="connsiteX89" fmla="*/ 1592997 w 5511704"/>
              <a:gd name="connsiteY89" fmla="*/ 6886576 h 6886576"/>
              <a:gd name="connsiteX90" fmla="*/ 5511704 w 5511704"/>
              <a:gd name="connsiteY90" fmla="*/ 6886576 h 68865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</a:cxnLst>
            <a:rect l="l" t="t" r="r" b="b"/>
            <a:pathLst>
              <a:path w="5511704" h="6886576">
                <a:moveTo>
                  <a:pt x="5511704" y="0"/>
                </a:moveTo>
                <a:lnTo>
                  <a:pt x="1008599" y="0"/>
                </a:lnTo>
                <a:cubicBezTo>
                  <a:pt x="1110360" y="35719"/>
                  <a:pt x="1209214" y="78581"/>
                  <a:pt x="1310975" y="110728"/>
                </a:cubicBezTo>
                <a:cubicBezTo>
                  <a:pt x="1296437" y="146447"/>
                  <a:pt x="1281900" y="139303"/>
                  <a:pt x="1267362" y="135731"/>
                </a:cubicBezTo>
                <a:cubicBezTo>
                  <a:pt x="1180139" y="121445"/>
                  <a:pt x="1090008" y="110728"/>
                  <a:pt x="1005692" y="71437"/>
                </a:cubicBezTo>
                <a:cubicBezTo>
                  <a:pt x="985339" y="64294"/>
                  <a:pt x="962080" y="64294"/>
                  <a:pt x="953358" y="89297"/>
                </a:cubicBezTo>
                <a:cubicBezTo>
                  <a:pt x="938820" y="125016"/>
                  <a:pt x="959172" y="146447"/>
                  <a:pt x="979525" y="164307"/>
                </a:cubicBezTo>
                <a:cubicBezTo>
                  <a:pt x="1014414" y="196453"/>
                  <a:pt x="1055118" y="189310"/>
                  <a:pt x="1092915" y="192882"/>
                </a:cubicBezTo>
                <a:cubicBezTo>
                  <a:pt x="1197583" y="210741"/>
                  <a:pt x="1247011" y="260747"/>
                  <a:pt x="1270270" y="375047"/>
                </a:cubicBezTo>
                <a:cubicBezTo>
                  <a:pt x="1180139" y="328613"/>
                  <a:pt x="1090008" y="385763"/>
                  <a:pt x="1002784" y="353615"/>
                </a:cubicBezTo>
                <a:cubicBezTo>
                  <a:pt x="979525" y="346472"/>
                  <a:pt x="944635" y="357188"/>
                  <a:pt x="956265" y="396479"/>
                </a:cubicBezTo>
                <a:cubicBezTo>
                  <a:pt x="967894" y="432198"/>
                  <a:pt x="1005692" y="460772"/>
                  <a:pt x="938820" y="453629"/>
                </a:cubicBezTo>
                <a:cubicBezTo>
                  <a:pt x="889393" y="450056"/>
                  <a:pt x="874856" y="407194"/>
                  <a:pt x="860319" y="360759"/>
                </a:cubicBezTo>
                <a:cubicBezTo>
                  <a:pt x="848689" y="335757"/>
                  <a:pt x="816707" y="321469"/>
                  <a:pt x="793447" y="335757"/>
                </a:cubicBezTo>
                <a:cubicBezTo>
                  <a:pt x="764373" y="350044"/>
                  <a:pt x="773095" y="389335"/>
                  <a:pt x="773095" y="417910"/>
                </a:cubicBezTo>
                <a:cubicBezTo>
                  <a:pt x="770187" y="471488"/>
                  <a:pt x="793447" y="496491"/>
                  <a:pt x="834151" y="507206"/>
                </a:cubicBezTo>
                <a:cubicBezTo>
                  <a:pt x="883579" y="521494"/>
                  <a:pt x="933005" y="539354"/>
                  <a:pt x="996969" y="560785"/>
                </a:cubicBezTo>
                <a:cubicBezTo>
                  <a:pt x="927190" y="596503"/>
                  <a:pt x="874856" y="589360"/>
                  <a:pt x="822522" y="560785"/>
                </a:cubicBezTo>
                <a:cubicBezTo>
                  <a:pt x="758558" y="528637"/>
                  <a:pt x="674242" y="485775"/>
                  <a:pt x="621908" y="525066"/>
                </a:cubicBezTo>
                <a:cubicBezTo>
                  <a:pt x="543407" y="582216"/>
                  <a:pt x="479443" y="546497"/>
                  <a:pt x="409664" y="535781"/>
                </a:cubicBezTo>
                <a:cubicBezTo>
                  <a:pt x="264290" y="514350"/>
                  <a:pt x="354422" y="482204"/>
                  <a:pt x="209049" y="464344"/>
                </a:cubicBezTo>
                <a:cubicBezTo>
                  <a:pt x="150900" y="457200"/>
                  <a:pt x="89843" y="428625"/>
                  <a:pt x="5527" y="467916"/>
                </a:cubicBezTo>
                <a:cubicBezTo>
                  <a:pt x="386404" y="675085"/>
                  <a:pt x="566666" y="660797"/>
                  <a:pt x="906838" y="914400"/>
                </a:cubicBezTo>
                <a:cubicBezTo>
                  <a:pt x="892301" y="939404"/>
                  <a:pt x="877764" y="928688"/>
                  <a:pt x="863226" y="925116"/>
                </a:cubicBezTo>
                <a:cubicBezTo>
                  <a:pt x="839967" y="921544"/>
                  <a:pt x="810892" y="907256"/>
                  <a:pt x="805077" y="953691"/>
                </a:cubicBezTo>
                <a:cubicBezTo>
                  <a:pt x="802169" y="989410"/>
                  <a:pt x="819615" y="1007269"/>
                  <a:pt x="848689" y="1010841"/>
                </a:cubicBezTo>
                <a:cubicBezTo>
                  <a:pt x="933005" y="1025129"/>
                  <a:pt x="1008599" y="1075135"/>
                  <a:pt x="1084193" y="1117997"/>
                </a:cubicBezTo>
                <a:cubicBezTo>
                  <a:pt x="1119082" y="1135857"/>
                  <a:pt x="1156879" y="1160860"/>
                  <a:pt x="1142342" y="1225153"/>
                </a:cubicBezTo>
                <a:cubicBezTo>
                  <a:pt x="1113268" y="1243013"/>
                  <a:pt x="1092915" y="1218009"/>
                  <a:pt x="1069655" y="1214438"/>
                </a:cubicBezTo>
                <a:cubicBezTo>
                  <a:pt x="1046396" y="1210866"/>
                  <a:pt x="991154" y="1225153"/>
                  <a:pt x="1005692" y="1235869"/>
                </a:cubicBezTo>
                <a:cubicBezTo>
                  <a:pt x="1072563" y="1275159"/>
                  <a:pt x="950450" y="1371600"/>
                  <a:pt x="1031858" y="1371600"/>
                </a:cubicBezTo>
                <a:cubicBezTo>
                  <a:pt x="1165601" y="1371600"/>
                  <a:pt x="1238288" y="1543050"/>
                  <a:pt x="1366216" y="1546622"/>
                </a:cubicBezTo>
                <a:cubicBezTo>
                  <a:pt x="1386568" y="1546622"/>
                  <a:pt x="1395290" y="1578770"/>
                  <a:pt x="1395290" y="1603772"/>
                </a:cubicBezTo>
                <a:cubicBezTo>
                  <a:pt x="1395290" y="1635920"/>
                  <a:pt x="1374939" y="1639491"/>
                  <a:pt x="1354586" y="1643063"/>
                </a:cubicBezTo>
                <a:cubicBezTo>
                  <a:pt x="1322604" y="1646635"/>
                  <a:pt x="1287715" y="1603772"/>
                  <a:pt x="1247011" y="1664494"/>
                </a:cubicBezTo>
                <a:cubicBezTo>
                  <a:pt x="1322604" y="1700213"/>
                  <a:pt x="1401105" y="1735932"/>
                  <a:pt x="1398198" y="1857375"/>
                </a:cubicBezTo>
                <a:cubicBezTo>
                  <a:pt x="1398198" y="1889523"/>
                  <a:pt x="1430180" y="1903810"/>
                  <a:pt x="1453440" y="1910954"/>
                </a:cubicBezTo>
                <a:cubicBezTo>
                  <a:pt x="1494144" y="1925241"/>
                  <a:pt x="1526126" y="1946673"/>
                  <a:pt x="1549386" y="1993106"/>
                </a:cubicBezTo>
                <a:cubicBezTo>
                  <a:pt x="1549386" y="2003822"/>
                  <a:pt x="1549386" y="2010966"/>
                  <a:pt x="1549386" y="2021681"/>
                </a:cubicBezTo>
                <a:cubicBezTo>
                  <a:pt x="1543571" y="2132410"/>
                  <a:pt x="1485422" y="2128838"/>
                  <a:pt x="1421458" y="2110978"/>
                </a:cubicBezTo>
                <a:cubicBezTo>
                  <a:pt x="1345864" y="2089547"/>
                  <a:pt x="1270270" y="2046685"/>
                  <a:pt x="1188861" y="2085976"/>
                </a:cubicBezTo>
                <a:cubicBezTo>
                  <a:pt x="1302252" y="2139554"/>
                  <a:pt x="1427272" y="2143126"/>
                  <a:pt x="1531941" y="2218135"/>
                </a:cubicBezTo>
                <a:cubicBezTo>
                  <a:pt x="1142342" y="2232422"/>
                  <a:pt x="799262" y="1993106"/>
                  <a:pt x="421293" y="1900238"/>
                </a:cubicBezTo>
                <a:cubicBezTo>
                  <a:pt x="432923" y="1960960"/>
                  <a:pt x="464905" y="1975247"/>
                  <a:pt x="491072" y="1982391"/>
                </a:cubicBezTo>
                <a:cubicBezTo>
                  <a:pt x="630630" y="2028825"/>
                  <a:pt x="752743" y="2121695"/>
                  <a:pt x="880671" y="2200276"/>
                </a:cubicBezTo>
                <a:cubicBezTo>
                  <a:pt x="933005" y="2232422"/>
                  <a:pt x="970802" y="2268142"/>
                  <a:pt x="991154" y="2336007"/>
                </a:cubicBezTo>
                <a:cubicBezTo>
                  <a:pt x="1008599" y="2400300"/>
                  <a:pt x="1043489" y="2428875"/>
                  <a:pt x="1107453" y="2411016"/>
                </a:cubicBezTo>
                <a:cubicBezTo>
                  <a:pt x="1159787" y="2396729"/>
                  <a:pt x="1215029" y="2403873"/>
                  <a:pt x="1270270" y="2411016"/>
                </a:cubicBezTo>
                <a:cubicBezTo>
                  <a:pt x="1331326" y="2418160"/>
                  <a:pt x="1401105" y="2489597"/>
                  <a:pt x="1386568" y="2528889"/>
                </a:cubicBezTo>
                <a:cubicBezTo>
                  <a:pt x="1357494" y="2593182"/>
                  <a:pt x="1308067" y="2561035"/>
                  <a:pt x="1267362" y="2553891"/>
                </a:cubicBezTo>
                <a:cubicBezTo>
                  <a:pt x="1217936" y="2546748"/>
                  <a:pt x="1127805" y="2528889"/>
                  <a:pt x="1127805" y="2536032"/>
                </a:cubicBezTo>
                <a:cubicBezTo>
                  <a:pt x="1095822" y="2696766"/>
                  <a:pt x="1023136" y="2575322"/>
                  <a:pt x="970802" y="2575322"/>
                </a:cubicBezTo>
                <a:cubicBezTo>
                  <a:pt x="921375" y="2575322"/>
                  <a:pt x="871949" y="2557463"/>
                  <a:pt x="825429" y="2543176"/>
                </a:cubicBezTo>
                <a:cubicBezTo>
                  <a:pt x="764373" y="2525316"/>
                  <a:pt x="709132" y="2557463"/>
                  <a:pt x="650982" y="2564607"/>
                </a:cubicBezTo>
                <a:cubicBezTo>
                  <a:pt x="598648" y="2571751"/>
                  <a:pt x="627722" y="2664620"/>
                  <a:pt x="595740" y="2703909"/>
                </a:cubicBezTo>
                <a:cubicBezTo>
                  <a:pt x="589926" y="2714626"/>
                  <a:pt x="584111" y="2714626"/>
                  <a:pt x="578296" y="2714626"/>
                </a:cubicBezTo>
                <a:cubicBezTo>
                  <a:pt x="560851" y="2993232"/>
                  <a:pt x="255568" y="2925366"/>
                  <a:pt x="255568" y="2936081"/>
                </a:cubicBezTo>
                <a:cubicBezTo>
                  <a:pt x="229401" y="2953941"/>
                  <a:pt x="197419" y="2911079"/>
                  <a:pt x="165437" y="2953941"/>
                </a:cubicBezTo>
                <a:cubicBezTo>
                  <a:pt x="302087" y="3150394"/>
                  <a:pt x="511425" y="3196828"/>
                  <a:pt x="697501" y="3343275"/>
                </a:cubicBezTo>
                <a:cubicBezTo>
                  <a:pt x="543407" y="3393282"/>
                  <a:pt x="453275" y="3221832"/>
                  <a:pt x="339884" y="3243263"/>
                </a:cubicBezTo>
                <a:cubicBezTo>
                  <a:pt x="284643" y="3296842"/>
                  <a:pt x="450368" y="3382566"/>
                  <a:pt x="290458" y="3407569"/>
                </a:cubicBezTo>
                <a:cubicBezTo>
                  <a:pt x="360236" y="3454004"/>
                  <a:pt x="409664" y="3500439"/>
                  <a:pt x="459090" y="3554016"/>
                </a:cubicBezTo>
                <a:cubicBezTo>
                  <a:pt x="543407" y="3650457"/>
                  <a:pt x="560851" y="3714751"/>
                  <a:pt x="520147" y="3843338"/>
                </a:cubicBezTo>
                <a:cubicBezTo>
                  <a:pt x="493979" y="3929063"/>
                  <a:pt x="456183" y="4007645"/>
                  <a:pt x="491072" y="4107657"/>
                </a:cubicBezTo>
                <a:cubicBezTo>
                  <a:pt x="514332" y="4175522"/>
                  <a:pt x="505609" y="4221957"/>
                  <a:pt x="418386" y="4189810"/>
                </a:cubicBezTo>
                <a:cubicBezTo>
                  <a:pt x="325347" y="4157663"/>
                  <a:pt x="290458" y="4218386"/>
                  <a:pt x="313718" y="4339829"/>
                </a:cubicBezTo>
                <a:cubicBezTo>
                  <a:pt x="328254" y="4418410"/>
                  <a:pt x="313718" y="4443413"/>
                  <a:pt x="249753" y="4432698"/>
                </a:cubicBezTo>
                <a:cubicBezTo>
                  <a:pt x="179975" y="4421982"/>
                  <a:pt x="113103" y="4371976"/>
                  <a:pt x="25879" y="4396979"/>
                </a:cubicBezTo>
                <a:cubicBezTo>
                  <a:pt x="95658" y="4539854"/>
                  <a:pt x="243939" y="4496991"/>
                  <a:pt x="325347" y="4632722"/>
                </a:cubicBezTo>
                <a:cubicBezTo>
                  <a:pt x="229401" y="4632722"/>
                  <a:pt x="153807" y="4632722"/>
                  <a:pt x="84029" y="4604147"/>
                </a:cubicBezTo>
                <a:cubicBezTo>
                  <a:pt x="54954" y="4593433"/>
                  <a:pt x="22972" y="4579145"/>
                  <a:pt x="5527" y="4622007"/>
                </a:cubicBezTo>
                <a:cubicBezTo>
                  <a:pt x="-14826" y="4672014"/>
                  <a:pt x="25879" y="4689872"/>
                  <a:pt x="49139" y="4697016"/>
                </a:cubicBezTo>
                <a:cubicBezTo>
                  <a:pt x="116011" y="4722019"/>
                  <a:pt x="168344" y="4779170"/>
                  <a:pt x="226494" y="4825604"/>
                </a:cubicBezTo>
                <a:cubicBezTo>
                  <a:pt x="351514" y="4925616"/>
                  <a:pt x="488165" y="5011341"/>
                  <a:pt x="592833" y="5175647"/>
                </a:cubicBezTo>
                <a:cubicBezTo>
                  <a:pt x="461997" y="5132785"/>
                  <a:pt x="363144" y="5032772"/>
                  <a:pt x="238123" y="5014913"/>
                </a:cubicBezTo>
                <a:cubicBezTo>
                  <a:pt x="345700" y="5164932"/>
                  <a:pt x="482350" y="5264944"/>
                  <a:pt x="610278" y="5375673"/>
                </a:cubicBezTo>
                <a:cubicBezTo>
                  <a:pt x="648075" y="5407819"/>
                  <a:pt x="685872" y="5429250"/>
                  <a:pt x="691686" y="5497116"/>
                </a:cubicBezTo>
                <a:cubicBezTo>
                  <a:pt x="709132" y="5629276"/>
                  <a:pt x="755650" y="5736432"/>
                  <a:pt x="860319" y="5793582"/>
                </a:cubicBezTo>
                <a:cubicBezTo>
                  <a:pt x="860319" y="5793582"/>
                  <a:pt x="854504" y="5815013"/>
                  <a:pt x="851597" y="5825729"/>
                </a:cubicBezTo>
                <a:cubicBezTo>
                  <a:pt x="787632" y="5829301"/>
                  <a:pt x="738206" y="5750720"/>
                  <a:pt x="659704" y="5779295"/>
                </a:cubicBezTo>
                <a:cubicBezTo>
                  <a:pt x="738206" y="5886451"/>
                  <a:pt x="802169" y="5979319"/>
                  <a:pt x="909746" y="6029326"/>
                </a:cubicBezTo>
                <a:cubicBezTo>
                  <a:pt x="996969" y="6068616"/>
                  <a:pt x="1104545" y="6093620"/>
                  <a:pt x="1168509" y="6222207"/>
                </a:cubicBezTo>
                <a:cubicBezTo>
                  <a:pt x="1095822" y="6247210"/>
                  <a:pt x="1040581" y="6215063"/>
                  <a:pt x="985339" y="6193632"/>
                </a:cubicBezTo>
                <a:cubicBezTo>
                  <a:pt x="901023" y="6157913"/>
                  <a:pt x="816707" y="6118623"/>
                  <a:pt x="732391" y="6082904"/>
                </a:cubicBezTo>
                <a:cubicBezTo>
                  <a:pt x="700408" y="6068616"/>
                  <a:pt x="665519" y="6061472"/>
                  <a:pt x="645167" y="6125766"/>
                </a:cubicBezTo>
                <a:cubicBezTo>
                  <a:pt x="752743" y="6140053"/>
                  <a:pt x="816707" y="6225779"/>
                  <a:pt x="883579" y="6307932"/>
                </a:cubicBezTo>
                <a:cubicBezTo>
                  <a:pt x="921375" y="6354366"/>
                  <a:pt x="953358" y="6415088"/>
                  <a:pt x="1020229" y="6393657"/>
                </a:cubicBezTo>
                <a:cubicBezTo>
                  <a:pt x="1055118" y="6382942"/>
                  <a:pt x="1078378" y="6415088"/>
                  <a:pt x="1075471" y="6457950"/>
                </a:cubicBezTo>
                <a:cubicBezTo>
                  <a:pt x="1060933" y="6607970"/>
                  <a:pt x="1145250" y="6657976"/>
                  <a:pt x="1232473" y="6686551"/>
                </a:cubicBezTo>
                <a:cubicBezTo>
                  <a:pt x="1360401" y="6729413"/>
                  <a:pt x="1473792" y="6815138"/>
                  <a:pt x="1592997" y="6886576"/>
                </a:cubicBezTo>
                <a:lnTo>
                  <a:pt x="5511704" y="6886576"/>
                </a:lnTo>
                <a:close/>
              </a:path>
            </a:pathLst>
          </a:custGeom>
          <a:solidFill>
            <a:srgbClr val="21B82E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rtlCol="0" anchor="ctr"/>
          <a:lstStyle/>
          <a:p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2AB9A9BB-4A4F-EF67-18F7-0550462B46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713312"/>
            <a:ext cx="3524250" cy="5431376"/>
          </a:xfrm>
        </p:spPr>
        <p:txBody>
          <a:bodyPr>
            <a:normAutofit/>
          </a:bodyPr>
          <a:lstStyle/>
          <a:p>
            <a:r>
              <a:rPr lang="nl-NL" sz="2800"/>
              <a:t>Rechterhartfalen en </a:t>
            </a:r>
            <a:r>
              <a:rPr lang="nl-NL" sz="2800" err="1"/>
              <a:t>linkerhartfalen</a:t>
            </a:r>
            <a:endParaRPr lang="nl-NL" sz="2800"/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4B287471-F5CA-1F27-1729-99C09FACAD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5999" y="713313"/>
            <a:ext cx="5257801" cy="5431376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nl-NL" sz="1600" dirty="0"/>
              <a:t>Wanneer hart aandoening heeft kan het dier zich hier aan aanpassen = </a:t>
            </a:r>
            <a:r>
              <a:rPr lang="nl-NL" sz="1600" b="1" dirty="0"/>
              <a:t>decompensatie</a:t>
            </a:r>
            <a:r>
              <a:rPr lang="nl-NL" sz="1600" dirty="0"/>
              <a:t> genoemd</a:t>
            </a:r>
          </a:p>
          <a:p>
            <a:pPr>
              <a:lnSpc>
                <a:spcPct val="90000"/>
              </a:lnSpc>
            </a:pPr>
            <a:endParaRPr lang="nl-NL" sz="1600" dirty="0"/>
          </a:p>
          <a:p>
            <a:pPr>
              <a:lnSpc>
                <a:spcPct val="90000"/>
              </a:lnSpc>
            </a:pPr>
            <a:r>
              <a:rPr lang="nl-NL" sz="1600" dirty="0"/>
              <a:t>Wanneer het hart dat niet meer kan, krijg je </a:t>
            </a:r>
            <a:r>
              <a:rPr lang="nl-NL" sz="1600" b="1" dirty="0"/>
              <a:t>hartfalen</a:t>
            </a:r>
            <a:r>
              <a:rPr lang="nl-NL" sz="1600" dirty="0"/>
              <a:t> </a:t>
            </a:r>
          </a:p>
          <a:p>
            <a:pPr lvl="1">
              <a:lnSpc>
                <a:spcPct val="90000"/>
              </a:lnSpc>
            </a:pPr>
            <a:r>
              <a:rPr lang="nl-NL" sz="1600" dirty="0"/>
              <a:t>Bij rechterhartfalen werkt rechterkant niet meer</a:t>
            </a:r>
          </a:p>
          <a:p>
            <a:pPr lvl="1">
              <a:lnSpc>
                <a:spcPct val="90000"/>
              </a:lnSpc>
            </a:pPr>
            <a:r>
              <a:rPr lang="nl-NL" sz="1600" dirty="0"/>
              <a:t>Bij </a:t>
            </a:r>
            <a:r>
              <a:rPr lang="nl-NL" sz="1600" dirty="0" err="1"/>
              <a:t>linkerhartfalen</a:t>
            </a:r>
            <a:r>
              <a:rPr lang="nl-NL" sz="1600" dirty="0"/>
              <a:t> werkt de linkerkant niet meer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nl-NL" sz="1600" dirty="0"/>
          </a:p>
          <a:p>
            <a:pPr>
              <a:lnSpc>
                <a:spcPct val="90000"/>
              </a:lnSpc>
            </a:pPr>
            <a:r>
              <a:rPr lang="nl-NL" sz="1600" dirty="0"/>
              <a:t>Bij </a:t>
            </a:r>
            <a:r>
              <a:rPr lang="nl-NL" sz="1600" b="1" dirty="0"/>
              <a:t>rechterhartfalen</a:t>
            </a:r>
            <a:r>
              <a:rPr lang="nl-NL" sz="1600" dirty="0"/>
              <a:t> krijgt het bloed niet meer genoeg </a:t>
            </a:r>
            <a:r>
              <a:rPr lang="nl-NL" sz="1600" dirty="0" err="1"/>
              <a:t>weggepopt</a:t>
            </a:r>
            <a:r>
              <a:rPr lang="nl-NL" sz="1600" dirty="0"/>
              <a:t>. Er </a:t>
            </a:r>
            <a:r>
              <a:rPr lang="nl-NL" sz="1600" dirty="0" err="1"/>
              <a:t>onstaat</a:t>
            </a:r>
            <a:r>
              <a:rPr lang="nl-NL" sz="1600" dirty="0"/>
              <a:t> zo een filevorming (stuwing), door die file </a:t>
            </a:r>
            <a:r>
              <a:rPr lang="nl-NL" sz="1600" dirty="0" err="1"/>
              <a:t>onstaat</a:t>
            </a:r>
            <a:r>
              <a:rPr lang="nl-NL" sz="1600" dirty="0"/>
              <a:t> er in het lichaam veel vochtophoping. Ook wordt er te </a:t>
            </a:r>
            <a:r>
              <a:rPr lang="nl-NL" sz="1600" dirty="0" err="1"/>
              <a:t>weining</a:t>
            </a:r>
            <a:r>
              <a:rPr lang="nl-NL" sz="1600" dirty="0"/>
              <a:t> bloed naar de longen vervoerd. </a:t>
            </a:r>
          </a:p>
          <a:p>
            <a:pPr>
              <a:lnSpc>
                <a:spcPct val="90000"/>
              </a:lnSpc>
            </a:pPr>
            <a:r>
              <a:rPr lang="nl-NL" sz="1600" dirty="0"/>
              <a:t>Bij </a:t>
            </a:r>
            <a:r>
              <a:rPr lang="nl-NL" sz="1600" b="1" dirty="0" err="1"/>
              <a:t>linkerhartfalen</a:t>
            </a:r>
            <a:r>
              <a:rPr lang="nl-NL" sz="1600" dirty="0"/>
              <a:t> zie je vaak dat het dier een hele snelle hartslag krijgt.</a:t>
            </a:r>
          </a:p>
          <a:p>
            <a:pPr>
              <a:lnSpc>
                <a:spcPct val="90000"/>
              </a:lnSpc>
            </a:pPr>
            <a:endParaRPr lang="nl-NL" sz="1600" dirty="0"/>
          </a:p>
          <a:p>
            <a:pPr>
              <a:lnSpc>
                <a:spcPct val="90000"/>
              </a:lnSpc>
            </a:pPr>
            <a:r>
              <a:rPr lang="nl-NL" sz="1600" dirty="0"/>
              <a:t>Bij honden zien we vaker </a:t>
            </a:r>
            <a:r>
              <a:rPr lang="nl-NL" sz="1600" dirty="0" err="1"/>
              <a:t>linkerhartfalen</a:t>
            </a:r>
            <a:endParaRPr lang="nl-NL" sz="1600" dirty="0"/>
          </a:p>
        </p:txBody>
      </p:sp>
    </p:spTree>
    <p:extLst>
      <p:ext uri="{BB962C8B-B14F-4D97-AF65-F5344CB8AC3E}">
        <p14:creationId xmlns:p14="http://schemas.microsoft.com/office/powerpoint/2010/main" val="211490317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4672B8C-40A2-282A-8EC5-94F6D28D87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/>
              <a:t>Symptomen hartfalen </a:t>
            </a:r>
          </a:p>
        </p:txBody>
      </p:sp>
      <p:graphicFrame>
        <p:nvGraphicFramePr>
          <p:cNvPr id="4" name="Tabel 4">
            <a:extLst>
              <a:ext uri="{FF2B5EF4-FFF2-40B4-BE49-F238E27FC236}">
                <a16:creationId xmlns:a16="http://schemas.microsoft.com/office/drawing/2014/main" id="{314AF3F8-2694-E681-23BB-5AAEAC88C0C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68733726"/>
              </p:ext>
            </p:extLst>
          </p:nvPr>
        </p:nvGraphicFramePr>
        <p:xfrm>
          <a:off x="838200" y="2011363"/>
          <a:ext cx="10515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257800">
                  <a:extLst>
                    <a:ext uri="{9D8B030D-6E8A-4147-A177-3AD203B41FA5}">
                      <a16:colId xmlns:a16="http://schemas.microsoft.com/office/drawing/2014/main" val="1773431231"/>
                    </a:ext>
                  </a:extLst>
                </a:gridCol>
                <a:gridCol w="5257800">
                  <a:extLst>
                    <a:ext uri="{9D8B030D-6E8A-4147-A177-3AD203B41FA5}">
                      <a16:colId xmlns:a16="http://schemas.microsoft.com/office/drawing/2014/main" val="41454956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Rechterhartfalen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 err="1"/>
                        <a:t>linkerhartfalen</a:t>
                      </a:r>
                      <a:endParaRPr lang="nl-N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71277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Benauwdheid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Benauwdheid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90201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Versnelde ademhaling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Versnelde ademhaling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263372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Blauwe slijmvliezen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Blauwe slijmvliezen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63903954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Vochtophoping in buikholte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Hoestklachten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594040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Vochtophoping onder de huid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Vochtophoping in longen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9299119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Vergrote lever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Te snelle hartslag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446045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nl-NL" dirty="0"/>
                        <a:t>Flauwte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nl-NL" dirty="0"/>
                        <a:t>Flauwte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3062527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2295333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34" name="Rectangle 1030">
            <a:extLst>
              <a:ext uri="{FF2B5EF4-FFF2-40B4-BE49-F238E27FC236}">
                <a16:creationId xmlns:a16="http://schemas.microsoft.com/office/drawing/2014/main" id="{AA866F0E-F54B-4BF5-8A88-7D97BD45FC0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536F6B5C-2B5F-4FEE-8263-34996D29DC5C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5" name="Freeform: Shape 1034">
            <a:extLst>
              <a:ext uri="{FF2B5EF4-FFF2-40B4-BE49-F238E27FC236}">
                <a16:creationId xmlns:a16="http://schemas.microsoft.com/office/drawing/2014/main" id="{8229EC50-E910-4AE2-9EEA-604A81EF61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custGeom>
            <a:avLst/>
            <a:gdLst>
              <a:gd name="connsiteX0" fmla="*/ 6941221 w 12192000"/>
              <a:gd name="connsiteY0" fmla="*/ 2015186 h 6858000"/>
              <a:gd name="connsiteX1" fmla="*/ 6907857 w 12192000"/>
              <a:gd name="connsiteY1" fmla="*/ 2033351 h 6858000"/>
              <a:gd name="connsiteX2" fmla="*/ 7093700 w 12192000"/>
              <a:gd name="connsiteY2" fmla="*/ 2101457 h 6858000"/>
              <a:gd name="connsiteX3" fmla="*/ 6803079 w 12192000"/>
              <a:gd name="connsiteY3" fmla="*/ 2065612 h 6858000"/>
              <a:gd name="connsiteX4" fmla="*/ 6798115 w 12192000"/>
              <a:gd name="connsiteY4" fmla="*/ 2088772 h 6858000"/>
              <a:gd name="connsiteX5" fmla="*/ 7128167 w 12192000"/>
              <a:gd name="connsiteY5" fmla="*/ 2176455 h 6858000"/>
              <a:gd name="connsiteX6" fmla="*/ 7098663 w 12192000"/>
              <a:gd name="connsiteY6" fmla="*/ 2189968 h 6858000"/>
              <a:gd name="connsiteX7" fmla="*/ 6923298 w 12192000"/>
              <a:gd name="connsiteY7" fmla="*/ 2156052 h 6858000"/>
              <a:gd name="connsiteX8" fmla="*/ 6888004 w 12192000"/>
              <a:gd name="connsiteY8" fmla="*/ 2164875 h 6858000"/>
              <a:gd name="connsiteX9" fmla="*/ 6905375 w 12192000"/>
              <a:gd name="connsiteY9" fmla="*/ 2205958 h 6858000"/>
              <a:gd name="connsiteX10" fmla="*/ 6981477 w 12192000"/>
              <a:gd name="connsiteY10" fmla="*/ 2221951 h 6858000"/>
              <a:gd name="connsiteX11" fmla="*/ 7100043 w 12192000"/>
              <a:gd name="connsiteY11" fmla="*/ 2318459 h 6858000"/>
              <a:gd name="connsiteX12" fmla="*/ 6920540 w 12192000"/>
              <a:gd name="connsiteY12" fmla="*/ 2306877 h 6858000"/>
              <a:gd name="connsiteX13" fmla="*/ 6888831 w 12192000"/>
              <a:gd name="connsiteY13" fmla="*/ 2330314 h 6858000"/>
              <a:gd name="connsiteX14" fmla="*/ 6876698 w 12192000"/>
              <a:gd name="connsiteY14" fmla="*/ 2360645 h 6858000"/>
              <a:gd name="connsiteX15" fmla="*/ 6807214 w 12192000"/>
              <a:gd name="connsiteY15" fmla="*/ 2385736 h 6858000"/>
              <a:gd name="connsiteX16" fmla="*/ 6916405 w 12192000"/>
              <a:gd name="connsiteY16" fmla="*/ 2413862 h 6858000"/>
              <a:gd name="connsiteX17" fmla="*/ 6799770 w 12192000"/>
              <a:gd name="connsiteY17" fmla="*/ 2413862 h 6858000"/>
              <a:gd name="connsiteX18" fmla="*/ 6665762 w 12192000"/>
              <a:gd name="connsiteY18" fmla="*/ 2394561 h 6858000"/>
              <a:gd name="connsiteX19" fmla="*/ 6522933 w 12192000"/>
              <a:gd name="connsiteY19" fmla="*/ 2400626 h 6858000"/>
              <a:gd name="connsiteX20" fmla="*/ 6237275 w 12192000"/>
              <a:gd name="connsiteY20" fmla="*/ 2365057 h 6858000"/>
              <a:gd name="connsiteX21" fmla="*/ 6101338 w 12192000"/>
              <a:gd name="connsiteY21" fmla="*/ 2367538 h 6858000"/>
              <a:gd name="connsiteX22" fmla="*/ 6857121 w 12192000"/>
              <a:gd name="connsiteY22" fmla="*/ 2606875 h 6858000"/>
              <a:gd name="connsiteX23" fmla="*/ 6818519 w 12192000"/>
              <a:gd name="connsiteY23" fmla="*/ 2659539 h 6858000"/>
              <a:gd name="connsiteX24" fmla="*/ 6976790 w 12192000"/>
              <a:gd name="connsiteY24" fmla="*/ 2716892 h 6858000"/>
              <a:gd name="connsiteX25" fmla="*/ 7015669 w 12192000"/>
              <a:gd name="connsiteY25" fmla="*/ 2773693 h 6858000"/>
              <a:gd name="connsiteX26" fmla="*/ 6966864 w 12192000"/>
              <a:gd name="connsiteY26" fmla="*/ 2768730 h 6858000"/>
              <a:gd name="connsiteX27" fmla="*/ 6924953 w 12192000"/>
              <a:gd name="connsiteY27" fmla="*/ 2779483 h 6858000"/>
              <a:gd name="connsiteX28" fmla="*/ 6942323 w 12192000"/>
              <a:gd name="connsiteY28" fmla="*/ 2851726 h 6858000"/>
              <a:gd name="connsiteX29" fmla="*/ 7165943 w 12192000"/>
              <a:gd name="connsiteY29" fmla="*/ 2944924 h 6858000"/>
              <a:gd name="connsiteX30" fmla="*/ 7186071 w 12192000"/>
              <a:gd name="connsiteY30" fmla="*/ 2975254 h 6858000"/>
              <a:gd name="connsiteX31" fmla="*/ 7159325 w 12192000"/>
              <a:gd name="connsiteY31" fmla="*/ 2996762 h 6858000"/>
              <a:gd name="connsiteX32" fmla="*/ 7087082 w 12192000"/>
              <a:gd name="connsiteY32" fmla="*/ 3007790 h 6858000"/>
              <a:gd name="connsiteX33" fmla="*/ 7188276 w 12192000"/>
              <a:gd name="connsiteY33" fmla="*/ 3111191 h 6858000"/>
              <a:gd name="connsiteX34" fmla="*/ 7225225 w 12192000"/>
              <a:gd name="connsiteY34" fmla="*/ 3139866 h 6858000"/>
              <a:gd name="connsiteX35" fmla="*/ 7288368 w 12192000"/>
              <a:gd name="connsiteY35" fmla="*/ 3184260 h 6858000"/>
              <a:gd name="connsiteX36" fmla="*/ 7289471 w 12192000"/>
              <a:gd name="connsiteY36" fmla="*/ 3197771 h 6858000"/>
              <a:gd name="connsiteX37" fmla="*/ 7203442 w 12192000"/>
              <a:gd name="connsiteY37" fmla="*/ 3245472 h 6858000"/>
              <a:gd name="connsiteX38" fmla="*/ 7048205 w 12192000"/>
              <a:gd name="connsiteY38" fmla="*/ 3232512 h 6858000"/>
              <a:gd name="connsiteX39" fmla="*/ 7277614 w 12192000"/>
              <a:gd name="connsiteY39" fmla="*/ 3303652 h 6858000"/>
              <a:gd name="connsiteX40" fmla="*/ 6535066 w 12192000"/>
              <a:gd name="connsiteY40" fmla="*/ 3134077 h 6858000"/>
              <a:gd name="connsiteX41" fmla="*/ 6582492 w 12192000"/>
              <a:gd name="connsiteY41" fmla="*/ 3178469 h 6858000"/>
              <a:gd name="connsiteX42" fmla="*/ 6842233 w 12192000"/>
              <a:gd name="connsiteY42" fmla="*/ 3295379 h 6858000"/>
              <a:gd name="connsiteX43" fmla="*/ 6915853 w 12192000"/>
              <a:gd name="connsiteY43" fmla="*/ 3368725 h 6858000"/>
              <a:gd name="connsiteX44" fmla="*/ 6993058 w 12192000"/>
              <a:gd name="connsiteY44" fmla="*/ 3409257 h 6858000"/>
              <a:gd name="connsiteX45" fmla="*/ 7101421 w 12192000"/>
              <a:gd name="connsiteY45" fmla="*/ 3408430 h 6858000"/>
              <a:gd name="connsiteX46" fmla="*/ 7178350 w 12192000"/>
              <a:gd name="connsiteY46" fmla="*/ 3470746 h 6858000"/>
              <a:gd name="connsiteX47" fmla="*/ 7098112 w 12192000"/>
              <a:gd name="connsiteY47" fmla="*/ 3483982 h 6858000"/>
              <a:gd name="connsiteX48" fmla="*/ 7004088 w 12192000"/>
              <a:gd name="connsiteY48" fmla="*/ 3473780 h 6858000"/>
              <a:gd name="connsiteX49" fmla="*/ 6801147 w 12192000"/>
              <a:gd name="connsiteY49" fmla="*/ 3477087 h 6858000"/>
              <a:gd name="connsiteX50" fmla="*/ 6684788 w 12192000"/>
              <a:gd name="connsiteY50" fmla="*/ 3489220 h 6858000"/>
              <a:gd name="connsiteX51" fmla="*/ 6417328 w 12192000"/>
              <a:gd name="connsiteY51" fmla="*/ 3468539 h 6858000"/>
              <a:gd name="connsiteX52" fmla="*/ 6433045 w 12192000"/>
              <a:gd name="connsiteY52" fmla="*/ 3521481 h 6858000"/>
              <a:gd name="connsiteX53" fmla="*/ 6423117 w 12192000"/>
              <a:gd name="connsiteY53" fmla="*/ 3567527 h 6858000"/>
              <a:gd name="connsiteX54" fmla="*/ 6419258 w 12192000"/>
              <a:gd name="connsiteY54" fmla="*/ 3667620 h 6858000"/>
              <a:gd name="connsiteX55" fmla="*/ 6421740 w 12192000"/>
              <a:gd name="connsiteY55" fmla="*/ 3683888 h 6858000"/>
              <a:gd name="connsiteX56" fmla="*/ 6361906 w 12192000"/>
              <a:gd name="connsiteY56" fmla="*/ 3694366 h 6858000"/>
              <a:gd name="connsiteX57" fmla="*/ 6718429 w 12192000"/>
              <a:gd name="connsiteY57" fmla="*/ 3902544 h 6858000"/>
              <a:gd name="connsiteX58" fmla="*/ 6480195 w 12192000"/>
              <a:gd name="connsiteY58" fmla="*/ 3849603 h 6858000"/>
              <a:gd name="connsiteX59" fmla="*/ 6447934 w 12192000"/>
              <a:gd name="connsiteY59" fmla="*/ 3937011 h 6858000"/>
              <a:gd name="connsiteX60" fmla="*/ 6559882 w 12192000"/>
              <a:gd name="connsiteY60" fmla="*/ 4014767 h 6858000"/>
              <a:gd name="connsiteX61" fmla="*/ 6601241 w 12192000"/>
              <a:gd name="connsiteY61" fmla="*/ 4168626 h 6858000"/>
              <a:gd name="connsiteX62" fmla="*/ 6581113 w 12192000"/>
              <a:gd name="connsiteY62" fmla="*/ 4309250 h 6858000"/>
              <a:gd name="connsiteX63" fmla="*/ 6533136 w 12192000"/>
              <a:gd name="connsiteY63" fmla="*/ 4353918 h 6858000"/>
              <a:gd name="connsiteX64" fmla="*/ 6463651 w 12192000"/>
              <a:gd name="connsiteY64" fmla="*/ 4434156 h 6858000"/>
              <a:gd name="connsiteX65" fmla="*/ 6420637 w 12192000"/>
              <a:gd name="connsiteY65" fmla="*/ 4483787 h 6858000"/>
              <a:gd name="connsiteX66" fmla="*/ 6271190 w 12192000"/>
              <a:gd name="connsiteY66" fmla="*/ 4464487 h 6858000"/>
              <a:gd name="connsiteX67" fmla="*/ 6470545 w 12192000"/>
              <a:gd name="connsiteY67" fmla="*/ 4590498 h 6858000"/>
              <a:gd name="connsiteX68" fmla="*/ 6308965 w 12192000"/>
              <a:gd name="connsiteY68" fmla="*/ 4574780 h 6858000"/>
              <a:gd name="connsiteX69" fmla="*/ 6256301 w 12192000"/>
              <a:gd name="connsiteY69" fmla="*/ 4583603 h 6858000"/>
              <a:gd name="connsiteX70" fmla="*/ 6286354 w 12192000"/>
              <a:gd name="connsiteY70" fmla="*/ 4624412 h 6858000"/>
              <a:gd name="connsiteX71" fmla="*/ 6404920 w 12192000"/>
              <a:gd name="connsiteY71" fmla="*/ 4693621 h 6858000"/>
              <a:gd name="connsiteX72" fmla="*/ 6649220 w 12192000"/>
              <a:gd name="connsiteY72" fmla="*/ 4881120 h 6858000"/>
              <a:gd name="connsiteX73" fmla="*/ 6412640 w 12192000"/>
              <a:gd name="connsiteY73" fmla="*/ 4795092 h 6858000"/>
              <a:gd name="connsiteX74" fmla="*/ 6661902 w 12192000"/>
              <a:gd name="connsiteY74" fmla="*/ 4987828 h 6858000"/>
              <a:gd name="connsiteX75" fmla="*/ 6717325 w 12192000"/>
              <a:gd name="connsiteY75" fmla="*/ 5051798 h 6858000"/>
              <a:gd name="connsiteX76" fmla="*/ 6829272 w 12192000"/>
              <a:gd name="connsiteY76" fmla="*/ 5210619 h 6858000"/>
              <a:gd name="connsiteX77" fmla="*/ 6823757 w 12192000"/>
              <a:gd name="connsiteY77" fmla="*/ 5228542 h 6858000"/>
              <a:gd name="connsiteX78" fmla="*/ 6694439 w 12192000"/>
              <a:gd name="connsiteY78" fmla="*/ 5202899 h 6858000"/>
              <a:gd name="connsiteX79" fmla="*/ 6862085 w 12192000"/>
              <a:gd name="connsiteY79" fmla="*/ 5336355 h 6858000"/>
              <a:gd name="connsiteX80" fmla="*/ 7035246 w 12192000"/>
              <a:gd name="connsiteY80" fmla="*/ 5438926 h 6858000"/>
              <a:gd name="connsiteX81" fmla="*/ 6912268 w 12192000"/>
              <a:gd name="connsiteY81" fmla="*/ 5423210 h 6858000"/>
              <a:gd name="connsiteX82" fmla="*/ 6743244 w 12192000"/>
              <a:gd name="connsiteY82" fmla="*/ 5364479 h 6858000"/>
              <a:gd name="connsiteX83" fmla="*/ 6684513 w 12192000"/>
              <a:gd name="connsiteY83" fmla="*/ 5386538 h 6858000"/>
              <a:gd name="connsiteX84" fmla="*/ 6844713 w 12192000"/>
              <a:gd name="connsiteY84" fmla="*/ 5483595 h 6858000"/>
              <a:gd name="connsiteX85" fmla="*/ 6936533 w 12192000"/>
              <a:gd name="connsiteY85" fmla="*/ 5528541 h 6858000"/>
              <a:gd name="connsiteX86" fmla="*/ 6973204 w 12192000"/>
              <a:gd name="connsiteY86" fmla="*/ 5563007 h 6858000"/>
              <a:gd name="connsiteX87" fmla="*/ 7077983 w 12192000"/>
              <a:gd name="connsiteY87" fmla="*/ 5685983 h 6858000"/>
              <a:gd name="connsiteX88" fmla="*/ 7385702 w 12192000"/>
              <a:gd name="connsiteY88" fmla="*/ 5820265 h 6858000"/>
              <a:gd name="connsiteX89" fmla="*/ 7673565 w 12192000"/>
              <a:gd name="connsiteY89" fmla="*/ 5987085 h 6858000"/>
              <a:gd name="connsiteX90" fmla="*/ 7898289 w 12192000"/>
              <a:gd name="connsiteY90" fmla="*/ 6091035 h 6858000"/>
              <a:gd name="connsiteX91" fmla="*/ 8466299 w 12192000"/>
              <a:gd name="connsiteY91" fmla="*/ 6224765 h 6858000"/>
              <a:gd name="connsiteX92" fmla="*/ 10620599 w 12192000"/>
              <a:gd name="connsiteY92" fmla="*/ 5317605 h 6858000"/>
              <a:gd name="connsiteX93" fmla="*/ 10647894 w 12192000"/>
              <a:gd name="connsiteY93" fmla="*/ 5290581 h 6858000"/>
              <a:gd name="connsiteX94" fmla="*/ 10752398 w 12192000"/>
              <a:gd name="connsiteY94" fmla="*/ 5188838 h 6858000"/>
              <a:gd name="connsiteX95" fmla="*/ 10841186 w 12192000"/>
              <a:gd name="connsiteY95" fmla="*/ 5097293 h 6858000"/>
              <a:gd name="connsiteX96" fmla="*/ 10794861 w 12192000"/>
              <a:gd name="connsiteY96" fmla="*/ 5066412 h 6858000"/>
              <a:gd name="connsiteX97" fmla="*/ 10857454 w 12192000"/>
              <a:gd name="connsiteY97" fmla="*/ 4979004 h 6858000"/>
              <a:gd name="connsiteX98" fmla="*/ 11056532 w 12192000"/>
              <a:gd name="connsiteY98" fmla="*/ 4709613 h 6858000"/>
              <a:gd name="connsiteX99" fmla="*/ 11143939 w 12192000"/>
              <a:gd name="connsiteY99" fmla="*/ 4650332 h 6858000"/>
              <a:gd name="connsiteX100" fmla="*/ 11250372 w 12192000"/>
              <a:gd name="connsiteY100" fmla="*/ 4501160 h 6858000"/>
              <a:gd name="connsiteX101" fmla="*/ 11265538 w 12192000"/>
              <a:gd name="connsiteY101" fmla="*/ 4466694 h 6858000"/>
              <a:gd name="connsiteX102" fmla="*/ 11243755 w 12192000"/>
              <a:gd name="connsiteY102" fmla="*/ 4422850 h 6858000"/>
              <a:gd name="connsiteX103" fmla="*/ 11227486 w 12192000"/>
              <a:gd name="connsiteY103" fmla="*/ 4378734 h 6858000"/>
              <a:gd name="connsiteX104" fmla="*/ 11248718 w 12192000"/>
              <a:gd name="connsiteY104" fmla="*/ 4365774 h 6858000"/>
              <a:gd name="connsiteX105" fmla="*/ 11385204 w 12192000"/>
              <a:gd name="connsiteY105" fmla="*/ 4343440 h 6858000"/>
              <a:gd name="connsiteX106" fmla="*/ 11306070 w 12192000"/>
              <a:gd name="connsiteY106" fmla="*/ 4259618 h 6858000"/>
              <a:gd name="connsiteX107" fmla="*/ 11166550 w 12192000"/>
              <a:gd name="connsiteY107" fmla="*/ 4134711 h 6858000"/>
              <a:gd name="connsiteX108" fmla="*/ 11103130 w 12192000"/>
              <a:gd name="connsiteY108" fmla="*/ 4045924 h 6858000"/>
              <a:gd name="connsiteX109" fmla="*/ 11095686 w 12192000"/>
              <a:gd name="connsiteY109" fmla="*/ 3966514 h 6858000"/>
              <a:gd name="connsiteX110" fmla="*/ 10971054 w 12192000"/>
              <a:gd name="connsiteY110" fmla="*/ 3919640 h 6858000"/>
              <a:gd name="connsiteX111" fmla="*/ 11088241 w 12192000"/>
              <a:gd name="connsiteY111" fmla="*/ 3751718 h 6858000"/>
              <a:gd name="connsiteX112" fmla="*/ 11100098 w 12192000"/>
              <a:gd name="connsiteY112" fmla="*/ 3716977 h 6858000"/>
              <a:gd name="connsiteX113" fmla="*/ 11029786 w 12192000"/>
              <a:gd name="connsiteY113" fmla="*/ 3592621 h 6858000"/>
              <a:gd name="connsiteX114" fmla="*/ 11018206 w 12192000"/>
              <a:gd name="connsiteY114" fmla="*/ 3572767 h 6858000"/>
              <a:gd name="connsiteX115" fmla="*/ 10992287 w 12192000"/>
              <a:gd name="connsiteY115" fmla="*/ 3533061 h 6858000"/>
              <a:gd name="connsiteX116" fmla="*/ 10917838 w 12192000"/>
              <a:gd name="connsiteY116" fmla="*/ 3523410 h 6858000"/>
              <a:gd name="connsiteX117" fmla="*/ 10956441 w 12192000"/>
              <a:gd name="connsiteY117" fmla="*/ 3495287 h 6858000"/>
              <a:gd name="connsiteX118" fmla="*/ 11031442 w 12192000"/>
              <a:gd name="connsiteY118" fmla="*/ 3400159 h 6858000"/>
              <a:gd name="connsiteX119" fmla="*/ 10981533 w 12192000"/>
              <a:gd name="connsiteY119" fmla="*/ 3309166 h 6858000"/>
              <a:gd name="connsiteX120" fmla="*/ 10978225 w 12192000"/>
              <a:gd name="connsiteY120" fmla="*/ 3258982 h 6858000"/>
              <a:gd name="connsiteX121" fmla="*/ 11062322 w 12192000"/>
              <a:gd name="connsiteY121" fmla="*/ 3194737 h 6858000"/>
              <a:gd name="connsiteX122" fmla="*/ 11125742 w 12192000"/>
              <a:gd name="connsiteY122" fmla="*/ 3169370 h 6858000"/>
              <a:gd name="connsiteX123" fmla="*/ 11154968 w 12192000"/>
              <a:gd name="connsiteY123" fmla="*/ 3132974 h 6858000"/>
              <a:gd name="connsiteX124" fmla="*/ 11120502 w 12192000"/>
              <a:gd name="connsiteY124" fmla="*/ 3102642 h 6858000"/>
              <a:gd name="connsiteX125" fmla="*/ 10967470 w 12192000"/>
              <a:gd name="connsiteY125" fmla="*/ 3030401 h 6858000"/>
              <a:gd name="connsiteX126" fmla="*/ 11049914 w 12192000"/>
              <a:gd name="connsiteY126" fmla="*/ 2970015 h 6858000"/>
              <a:gd name="connsiteX127" fmla="*/ 10618944 w 12192000"/>
              <a:gd name="connsiteY127" fmla="*/ 2685183 h 6858000"/>
              <a:gd name="connsiteX128" fmla="*/ 10566830 w 12192000"/>
              <a:gd name="connsiteY128" fmla="*/ 2641617 h 6858000"/>
              <a:gd name="connsiteX129" fmla="*/ 10290271 w 12192000"/>
              <a:gd name="connsiteY129" fmla="*/ 2536011 h 6858000"/>
              <a:gd name="connsiteX130" fmla="*/ 10005715 w 12192000"/>
              <a:gd name="connsiteY130" fmla="*/ 2461288 h 6858000"/>
              <a:gd name="connsiteX131" fmla="*/ 10203414 w 12192000"/>
              <a:gd name="connsiteY131" fmla="*/ 2303568 h 6858000"/>
              <a:gd name="connsiteX132" fmla="*/ 9901487 w 12192000"/>
              <a:gd name="connsiteY132" fmla="*/ 2266895 h 6858000"/>
              <a:gd name="connsiteX133" fmla="*/ 9871984 w 12192000"/>
              <a:gd name="connsiteY133" fmla="*/ 2267999 h 6858000"/>
              <a:gd name="connsiteX134" fmla="*/ 9279158 w 12192000"/>
              <a:gd name="connsiteY134" fmla="*/ 2243734 h 6858000"/>
              <a:gd name="connsiteX135" fmla="*/ 8429350 w 12192000"/>
              <a:gd name="connsiteY135" fmla="*/ 2163219 h 6858000"/>
              <a:gd name="connsiteX136" fmla="*/ 7725955 w 12192000"/>
              <a:gd name="connsiteY136" fmla="*/ 2114967 h 6858000"/>
              <a:gd name="connsiteX137" fmla="*/ 6977065 w 12192000"/>
              <a:gd name="connsiteY137" fmla="*/ 2021218 h 6858000"/>
              <a:gd name="connsiteX138" fmla="*/ 6941221 w 12192000"/>
              <a:gd name="connsiteY138" fmla="*/ 2015186 h 6858000"/>
              <a:gd name="connsiteX139" fmla="*/ 0 w 12192000"/>
              <a:gd name="connsiteY139" fmla="*/ 0 h 6858000"/>
              <a:gd name="connsiteX140" fmla="*/ 12192000 w 12192000"/>
              <a:gd name="connsiteY140" fmla="*/ 0 h 6858000"/>
              <a:gd name="connsiteX141" fmla="*/ 12192000 w 12192000"/>
              <a:gd name="connsiteY141" fmla="*/ 6858000 h 6858000"/>
              <a:gd name="connsiteX142" fmla="*/ 0 w 12192000"/>
              <a:gd name="connsiteY142" fmla="*/ 6858000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</a:cxnLst>
            <a:rect l="l" t="t" r="r" b="b"/>
            <a:pathLst>
              <a:path w="12192000" h="6858000">
                <a:moveTo>
                  <a:pt x="6941221" y="2015186"/>
                </a:moveTo>
                <a:cubicBezTo>
                  <a:pt x="6929158" y="2014876"/>
                  <a:pt x="6917508" y="2018599"/>
                  <a:pt x="6907857" y="2033351"/>
                </a:cubicBezTo>
                <a:cubicBezTo>
                  <a:pt x="6959143" y="2072228"/>
                  <a:pt x="7024491" y="2057614"/>
                  <a:pt x="7093700" y="2101457"/>
                </a:cubicBezTo>
                <a:cubicBezTo>
                  <a:pt x="6981202" y="2087669"/>
                  <a:pt x="6892139" y="2076639"/>
                  <a:pt x="6803079" y="2065612"/>
                </a:cubicBezTo>
                <a:cubicBezTo>
                  <a:pt x="6801424" y="2073332"/>
                  <a:pt x="6799770" y="2081052"/>
                  <a:pt x="6798115" y="2088772"/>
                </a:cubicBezTo>
                <a:cubicBezTo>
                  <a:pt x="6911993" y="2105040"/>
                  <a:pt x="7017322" y="2146951"/>
                  <a:pt x="7128167" y="2176455"/>
                </a:cubicBezTo>
                <a:cubicBezTo>
                  <a:pt x="7117964" y="2194655"/>
                  <a:pt x="7107764" y="2191070"/>
                  <a:pt x="7098663" y="2189968"/>
                </a:cubicBezTo>
                <a:cubicBezTo>
                  <a:pt x="7039381" y="2182798"/>
                  <a:pt x="6980099" y="2175629"/>
                  <a:pt x="6923298" y="2156052"/>
                </a:cubicBezTo>
                <a:cubicBezTo>
                  <a:pt x="6910614" y="2151639"/>
                  <a:pt x="6895172" y="2151639"/>
                  <a:pt x="6888004" y="2164875"/>
                </a:cubicBezTo>
                <a:cubicBezTo>
                  <a:pt x="6877801" y="2183625"/>
                  <a:pt x="6892414" y="2195758"/>
                  <a:pt x="6905375" y="2205958"/>
                </a:cubicBezTo>
                <a:cubicBezTo>
                  <a:pt x="6927985" y="2223606"/>
                  <a:pt x="6955282" y="2218643"/>
                  <a:pt x="6981477" y="2221951"/>
                </a:cubicBezTo>
                <a:cubicBezTo>
                  <a:pt x="7051237" y="2230499"/>
                  <a:pt x="7084601" y="2257245"/>
                  <a:pt x="7100043" y="2318459"/>
                </a:cubicBezTo>
                <a:cubicBezTo>
                  <a:pt x="7038829" y="2293642"/>
                  <a:pt x="6979822" y="2324249"/>
                  <a:pt x="6920540" y="2306877"/>
                </a:cubicBezTo>
                <a:cubicBezTo>
                  <a:pt x="6905099" y="2302466"/>
                  <a:pt x="6880559" y="2309083"/>
                  <a:pt x="6888831" y="2330314"/>
                </a:cubicBezTo>
                <a:cubicBezTo>
                  <a:pt x="6896552" y="2350168"/>
                  <a:pt x="6922195" y="2364505"/>
                  <a:pt x="6876698" y="2360645"/>
                </a:cubicBezTo>
                <a:cubicBezTo>
                  <a:pt x="6844163" y="2357887"/>
                  <a:pt x="6780468" y="2380223"/>
                  <a:pt x="6807214" y="2385736"/>
                </a:cubicBezTo>
                <a:cubicBezTo>
                  <a:pt x="6840853" y="2392631"/>
                  <a:pt x="6873666" y="2402557"/>
                  <a:pt x="6916405" y="2413862"/>
                </a:cubicBezTo>
                <a:cubicBezTo>
                  <a:pt x="6869254" y="2432335"/>
                  <a:pt x="6835338" y="2428475"/>
                  <a:pt x="6799770" y="2413862"/>
                </a:cubicBezTo>
                <a:cubicBezTo>
                  <a:pt x="6756756" y="2396214"/>
                  <a:pt x="6700781" y="2374708"/>
                  <a:pt x="6665762" y="2394561"/>
                </a:cubicBezTo>
                <a:cubicBezTo>
                  <a:pt x="6613373" y="2424340"/>
                  <a:pt x="6569807" y="2405589"/>
                  <a:pt x="6522933" y="2400626"/>
                </a:cubicBezTo>
                <a:cubicBezTo>
                  <a:pt x="6427531" y="2390424"/>
                  <a:pt x="6332953" y="2373328"/>
                  <a:pt x="6237275" y="2365057"/>
                </a:cubicBezTo>
                <a:cubicBezTo>
                  <a:pt x="6198948" y="2361748"/>
                  <a:pt x="6157588" y="2346032"/>
                  <a:pt x="6101338" y="2367538"/>
                </a:cubicBezTo>
                <a:cubicBezTo>
                  <a:pt x="6356116" y="2477556"/>
                  <a:pt x="6629642" y="2470664"/>
                  <a:pt x="6857121" y="2606875"/>
                </a:cubicBezTo>
                <a:cubicBezTo>
                  <a:pt x="6847471" y="2619834"/>
                  <a:pt x="6798391" y="2656782"/>
                  <a:pt x="6818519" y="2659539"/>
                </a:cubicBezTo>
                <a:cubicBezTo>
                  <a:pt x="6875044" y="2667537"/>
                  <a:pt x="6925227" y="2694558"/>
                  <a:pt x="6976790" y="2716892"/>
                </a:cubicBezTo>
                <a:cubicBezTo>
                  <a:pt x="6999125" y="2726543"/>
                  <a:pt x="7026146" y="2739227"/>
                  <a:pt x="7015669" y="2773693"/>
                </a:cubicBezTo>
                <a:cubicBezTo>
                  <a:pt x="6996642" y="2783343"/>
                  <a:pt x="6982580" y="2769833"/>
                  <a:pt x="6966864" y="2768730"/>
                </a:cubicBezTo>
                <a:cubicBezTo>
                  <a:pt x="6950871" y="2767628"/>
                  <a:pt x="6915025" y="2774796"/>
                  <a:pt x="6924953" y="2779483"/>
                </a:cubicBezTo>
                <a:cubicBezTo>
                  <a:pt x="6970172" y="2800715"/>
                  <a:pt x="6888831" y="2851726"/>
                  <a:pt x="6942323" y="2851726"/>
                </a:cubicBezTo>
                <a:cubicBezTo>
                  <a:pt x="7031937" y="2852001"/>
                  <a:pt x="7079638" y="2942441"/>
                  <a:pt x="7165943" y="2944924"/>
                </a:cubicBezTo>
                <a:cubicBezTo>
                  <a:pt x="7179728" y="2945198"/>
                  <a:pt x="7186346" y="2961191"/>
                  <a:pt x="7186071" y="2975254"/>
                </a:cubicBezTo>
                <a:cubicBezTo>
                  <a:pt x="7186071" y="2992074"/>
                  <a:pt x="7173387" y="2995107"/>
                  <a:pt x="7159325" y="2996762"/>
                </a:cubicBezTo>
                <a:cubicBezTo>
                  <a:pt x="7137817" y="2999242"/>
                  <a:pt x="7115483" y="2975254"/>
                  <a:pt x="7087082" y="3007790"/>
                </a:cubicBezTo>
                <a:cubicBezTo>
                  <a:pt x="7138094" y="3026815"/>
                  <a:pt x="7189103" y="3045842"/>
                  <a:pt x="7188276" y="3111191"/>
                </a:cubicBezTo>
                <a:cubicBezTo>
                  <a:pt x="7188001" y="3128836"/>
                  <a:pt x="7209232" y="3135454"/>
                  <a:pt x="7225225" y="3139866"/>
                </a:cubicBezTo>
                <a:cubicBezTo>
                  <a:pt x="7251696" y="3147036"/>
                  <a:pt x="7274028" y="3159720"/>
                  <a:pt x="7288368" y="3184260"/>
                </a:cubicBezTo>
                <a:cubicBezTo>
                  <a:pt x="7288092" y="3188948"/>
                  <a:pt x="7287816" y="3193910"/>
                  <a:pt x="7289471" y="3197771"/>
                </a:cubicBezTo>
                <a:cubicBezTo>
                  <a:pt x="7284784" y="3257053"/>
                  <a:pt x="7246181" y="3255398"/>
                  <a:pt x="7203442" y="3245472"/>
                </a:cubicBezTo>
                <a:cubicBezTo>
                  <a:pt x="7152432" y="3233340"/>
                  <a:pt x="7101973" y="3211281"/>
                  <a:pt x="7048205" y="3232512"/>
                </a:cubicBezTo>
                <a:cubicBezTo>
                  <a:pt x="7124032" y="3260913"/>
                  <a:pt x="7206475" y="3263118"/>
                  <a:pt x="7277614" y="3303652"/>
                </a:cubicBezTo>
                <a:cubicBezTo>
                  <a:pt x="7017322" y="3311097"/>
                  <a:pt x="6787361" y="3183155"/>
                  <a:pt x="6535066" y="3134077"/>
                </a:cubicBezTo>
                <a:cubicBezTo>
                  <a:pt x="6543614" y="3166887"/>
                  <a:pt x="6564017" y="3173505"/>
                  <a:pt x="6582492" y="3178469"/>
                </a:cubicBezTo>
                <a:cubicBezTo>
                  <a:pt x="6675690" y="3203286"/>
                  <a:pt x="6757305" y="3252642"/>
                  <a:pt x="6842233" y="3295379"/>
                </a:cubicBezTo>
                <a:cubicBezTo>
                  <a:pt x="6877249" y="3313026"/>
                  <a:pt x="6902618" y="3330674"/>
                  <a:pt x="6915853" y="3368725"/>
                </a:cubicBezTo>
                <a:cubicBezTo>
                  <a:pt x="6927710" y="3403192"/>
                  <a:pt x="6950596" y="3419185"/>
                  <a:pt x="6993058" y="3409257"/>
                </a:cubicBezTo>
                <a:cubicBezTo>
                  <a:pt x="7027524" y="3400985"/>
                  <a:pt x="7065299" y="3405397"/>
                  <a:pt x="7101421" y="3408430"/>
                </a:cubicBezTo>
                <a:cubicBezTo>
                  <a:pt x="7143057" y="3411739"/>
                  <a:pt x="7189655" y="3450618"/>
                  <a:pt x="7178350" y="3470746"/>
                </a:cubicBezTo>
                <a:cubicBezTo>
                  <a:pt x="7159050" y="3504937"/>
                  <a:pt x="7126789" y="3487842"/>
                  <a:pt x="7098112" y="3483982"/>
                </a:cubicBezTo>
                <a:cubicBezTo>
                  <a:pt x="7065575" y="3479295"/>
                  <a:pt x="7005191" y="3469643"/>
                  <a:pt x="7004088" y="3473780"/>
                </a:cubicBezTo>
                <a:cubicBezTo>
                  <a:pt x="6982854" y="3559532"/>
                  <a:pt x="6833408" y="3484809"/>
                  <a:pt x="6801147" y="3477087"/>
                </a:cubicBezTo>
                <a:cubicBezTo>
                  <a:pt x="6760891" y="3467437"/>
                  <a:pt x="6723115" y="3485085"/>
                  <a:pt x="6684788" y="3489220"/>
                </a:cubicBezTo>
                <a:cubicBezTo>
                  <a:pt x="6650597" y="3493080"/>
                  <a:pt x="6457309" y="3504937"/>
                  <a:pt x="6417328" y="3468539"/>
                </a:cubicBezTo>
                <a:cubicBezTo>
                  <a:pt x="6411813" y="3496940"/>
                  <a:pt x="6423393" y="3508521"/>
                  <a:pt x="6433045" y="3521481"/>
                </a:cubicBezTo>
                <a:cubicBezTo>
                  <a:pt x="6446556" y="3539954"/>
                  <a:pt x="6448762" y="3552914"/>
                  <a:pt x="6423117" y="3567527"/>
                </a:cubicBezTo>
                <a:cubicBezTo>
                  <a:pt x="6350049" y="3609441"/>
                  <a:pt x="6351153" y="3610818"/>
                  <a:pt x="6419258" y="3667620"/>
                </a:cubicBezTo>
                <a:cubicBezTo>
                  <a:pt x="6422568" y="3670100"/>
                  <a:pt x="6421188" y="3678373"/>
                  <a:pt x="6421740" y="3683888"/>
                </a:cubicBezTo>
                <a:cubicBezTo>
                  <a:pt x="6403817" y="3692711"/>
                  <a:pt x="6382861" y="3670652"/>
                  <a:pt x="6361906" y="3694366"/>
                </a:cubicBezTo>
                <a:cubicBezTo>
                  <a:pt x="6453173" y="3798591"/>
                  <a:pt x="6592418" y="3824234"/>
                  <a:pt x="6718429" y="3902544"/>
                </a:cubicBezTo>
                <a:cubicBezTo>
                  <a:pt x="6616407" y="3928462"/>
                  <a:pt x="6555194" y="3838022"/>
                  <a:pt x="6480195" y="3849603"/>
                </a:cubicBezTo>
                <a:cubicBezTo>
                  <a:pt x="6442696" y="3878004"/>
                  <a:pt x="6554091" y="3923499"/>
                  <a:pt x="6447934" y="3937011"/>
                </a:cubicBezTo>
                <a:cubicBezTo>
                  <a:pt x="6493983" y="3961826"/>
                  <a:pt x="6528173" y="3986089"/>
                  <a:pt x="6559882" y="4014767"/>
                </a:cubicBezTo>
                <a:cubicBezTo>
                  <a:pt x="6616407" y="4066053"/>
                  <a:pt x="6627437" y="4099693"/>
                  <a:pt x="6601241" y="4168626"/>
                </a:cubicBezTo>
                <a:cubicBezTo>
                  <a:pt x="6584145" y="4213846"/>
                  <a:pt x="6559054" y="4255483"/>
                  <a:pt x="6581113" y="4309250"/>
                </a:cubicBezTo>
                <a:cubicBezTo>
                  <a:pt x="6596553" y="4346198"/>
                  <a:pt x="6590487" y="4370461"/>
                  <a:pt x="6533136" y="4353918"/>
                </a:cubicBezTo>
                <a:cubicBezTo>
                  <a:pt x="6471372" y="4336270"/>
                  <a:pt x="6448211" y="4369358"/>
                  <a:pt x="6463651" y="4434156"/>
                </a:cubicBezTo>
                <a:cubicBezTo>
                  <a:pt x="6473577" y="4475792"/>
                  <a:pt x="6463099" y="4488475"/>
                  <a:pt x="6420637" y="4483787"/>
                </a:cubicBezTo>
                <a:cubicBezTo>
                  <a:pt x="6373762" y="4478549"/>
                  <a:pt x="6329093" y="4451251"/>
                  <a:pt x="6271190" y="4464487"/>
                </a:cubicBezTo>
                <a:cubicBezTo>
                  <a:pt x="6317512" y="4540039"/>
                  <a:pt x="6416501" y="4518531"/>
                  <a:pt x="6470545" y="4590498"/>
                </a:cubicBezTo>
                <a:cubicBezTo>
                  <a:pt x="6406023" y="4590772"/>
                  <a:pt x="6356666" y="4590498"/>
                  <a:pt x="6308965" y="4574780"/>
                </a:cubicBezTo>
                <a:cubicBezTo>
                  <a:pt x="6289111" y="4568437"/>
                  <a:pt x="6267328" y="4561822"/>
                  <a:pt x="6256301" y="4583603"/>
                </a:cubicBezTo>
                <a:cubicBezTo>
                  <a:pt x="6243340" y="4609798"/>
                  <a:pt x="6270086" y="4619724"/>
                  <a:pt x="6286354" y="4624412"/>
                </a:cubicBezTo>
                <a:cubicBezTo>
                  <a:pt x="6332128" y="4637647"/>
                  <a:pt x="6367144" y="4669081"/>
                  <a:pt x="6404920" y="4693621"/>
                </a:cubicBezTo>
                <a:cubicBezTo>
                  <a:pt x="6487915" y="4747390"/>
                  <a:pt x="6578908" y="4792334"/>
                  <a:pt x="6649220" y="4881120"/>
                </a:cubicBezTo>
                <a:cubicBezTo>
                  <a:pt x="6560709" y="4858509"/>
                  <a:pt x="6494809" y="4805845"/>
                  <a:pt x="6412640" y="4795092"/>
                </a:cubicBezTo>
                <a:cubicBezTo>
                  <a:pt x="6483779" y="4875881"/>
                  <a:pt x="6575322" y="4929098"/>
                  <a:pt x="6661902" y="4987828"/>
                </a:cubicBezTo>
                <a:cubicBezTo>
                  <a:pt x="6686719" y="5004373"/>
                  <a:pt x="6711811" y="5015678"/>
                  <a:pt x="6717325" y="5051798"/>
                </a:cubicBezTo>
                <a:cubicBezTo>
                  <a:pt x="6728079" y="5121834"/>
                  <a:pt x="6760340" y="5179738"/>
                  <a:pt x="6829272" y="5210619"/>
                </a:cubicBezTo>
                <a:cubicBezTo>
                  <a:pt x="6829824" y="5210897"/>
                  <a:pt x="6825965" y="5221375"/>
                  <a:pt x="6823757" y="5228542"/>
                </a:cubicBezTo>
                <a:cubicBezTo>
                  <a:pt x="6781571" y="5230749"/>
                  <a:pt x="6748207" y="5189388"/>
                  <a:pt x="6694439" y="5202899"/>
                </a:cubicBezTo>
                <a:cubicBezTo>
                  <a:pt x="6746002" y="5259148"/>
                  <a:pt x="6789016" y="5309609"/>
                  <a:pt x="6862085" y="5336355"/>
                </a:cubicBezTo>
                <a:cubicBezTo>
                  <a:pt x="6920540" y="5357586"/>
                  <a:pt x="6992783" y="5369994"/>
                  <a:pt x="7035246" y="5438926"/>
                </a:cubicBezTo>
                <a:cubicBezTo>
                  <a:pt x="6985889" y="5452439"/>
                  <a:pt x="6949216" y="5435343"/>
                  <a:pt x="6912268" y="5423210"/>
                </a:cubicBezTo>
                <a:cubicBezTo>
                  <a:pt x="6855743" y="5404461"/>
                  <a:pt x="6799770" y="5383230"/>
                  <a:pt x="6743244" y="5364479"/>
                </a:cubicBezTo>
                <a:cubicBezTo>
                  <a:pt x="6721737" y="5357310"/>
                  <a:pt x="6698299" y="5352346"/>
                  <a:pt x="6684513" y="5386538"/>
                </a:cubicBezTo>
                <a:cubicBezTo>
                  <a:pt x="6756480" y="5393708"/>
                  <a:pt x="6799494" y="5440031"/>
                  <a:pt x="6844713" y="5483595"/>
                </a:cubicBezTo>
                <a:cubicBezTo>
                  <a:pt x="6870082" y="5508135"/>
                  <a:pt x="6890762" y="5540948"/>
                  <a:pt x="6936533" y="5528541"/>
                </a:cubicBezTo>
                <a:cubicBezTo>
                  <a:pt x="6960522" y="5521923"/>
                  <a:pt x="6975687" y="5540396"/>
                  <a:pt x="6973204" y="5563007"/>
                </a:cubicBezTo>
                <a:cubicBezTo>
                  <a:pt x="6964106" y="5642695"/>
                  <a:pt x="7020080" y="5670543"/>
                  <a:pt x="7077983" y="5685983"/>
                </a:cubicBezTo>
                <a:cubicBezTo>
                  <a:pt x="7187726" y="5714935"/>
                  <a:pt x="7278993" y="5783041"/>
                  <a:pt x="7385702" y="5820265"/>
                </a:cubicBezTo>
                <a:cubicBezTo>
                  <a:pt x="7489378" y="5856387"/>
                  <a:pt x="7569615" y="5942139"/>
                  <a:pt x="7673565" y="5987085"/>
                </a:cubicBezTo>
                <a:cubicBezTo>
                  <a:pt x="7748843" y="6019621"/>
                  <a:pt x="7820807" y="6061533"/>
                  <a:pt x="7898289" y="6091035"/>
                </a:cubicBezTo>
                <a:cubicBezTo>
                  <a:pt x="8081651" y="6160795"/>
                  <a:pt x="8268598" y="6216770"/>
                  <a:pt x="8466299" y="6224765"/>
                </a:cubicBezTo>
                <a:cubicBezTo>
                  <a:pt x="8629532" y="6231107"/>
                  <a:pt x="10045419" y="6225043"/>
                  <a:pt x="10620599" y="5317605"/>
                </a:cubicBezTo>
                <a:cubicBezTo>
                  <a:pt x="10631626" y="5313192"/>
                  <a:pt x="10644035" y="5301612"/>
                  <a:pt x="10647894" y="5290581"/>
                </a:cubicBezTo>
                <a:cubicBezTo>
                  <a:pt x="10666370" y="5239020"/>
                  <a:pt x="10711590" y="5216686"/>
                  <a:pt x="10752398" y="5188838"/>
                </a:cubicBezTo>
                <a:cubicBezTo>
                  <a:pt x="10788244" y="5164297"/>
                  <a:pt x="10826296" y="5138654"/>
                  <a:pt x="10841186" y="5097293"/>
                </a:cubicBezTo>
                <a:cubicBezTo>
                  <a:pt x="10860762" y="5042147"/>
                  <a:pt x="10805064" y="5087367"/>
                  <a:pt x="10794861" y="5066412"/>
                </a:cubicBezTo>
                <a:cubicBezTo>
                  <a:pt x="10816092" y="5037737"/>
                  <a:pt x="10848906" y="5011540"/>
                  <a:pt x="10857454" y="4979004"/>
                </a:cubicBezTo>
                <a:cubicBezTo>
                  <a:pt x="10888610" y="4861543"/>
                  <a:pt x="10955890" y="4776065"/>
                  <a:pt x="11056532" y="4709613"/>
                </a:cubicBezTo>
                <a:cubicBezTo>
                  <a:pt x="11085484" y="4690588"/>
                  <a:pt x="11104509" y="4655845"/>
                  <a:pt x="11143939" y="4650332"/>
                </a:cubicBezTo>
                <a:cubicBezTo>
                  <a:pt x="11231622" y="4638199"/>
                  <a:pt x="11204048" y="4543346"/>
                  <a:pt x="11250372" y="4501160"/>
                </a:cubicBezTo>
                <a:cubicBezTo>
                  <a:pt x="11259196" y="4493162"/>
                  <a:pt x="11267190" y="4477447"/>
                  <a:pt x="11265538" y="4466694"/>
                </a:cubicBezTo>
                <a:cubicBezTo>
                  <a:pt x="11263056" y="4451251"/>
                  <a:pt x="11252578" y="4436638"/>
                  <a:pt x="11243755" y="4422850"/>
                </a:cubicBezTo>
                <a:cubicBezTo>
                  <a:pt x="11234654" y="4409065"/>
                  <a:pt x="11220870" y="4396932"/>
                  <a:pt x="11227486" y="4378734"/>
                </a:cubicBezTo>
                <a:cubicBezTo>
                  <a:pt x="11230242" y="4371289"/>
                  <a:pt x="11228314" y="4345371"/>
                  <a:pt x="11248718" y="4365774"/>
                </a:cubicBezTo>
                <a:cubicBezTo>
                  <a:pt x="11304692" y="4421748"/>
                  <a:pt x="11337228" y="4368809"/>
                  <a:pt x="11385204" y="4343440"/>
                </a:cubicBezTo>
                <a:cubicBezTo>
                  <a:pt x="11346603" y="4317245"/>
                  <a:pt x="11311861" y="4298772"/>
                  <a:pt x="11306070" y="4259618"/>
                </a:cubicBezTo>
                <a:cubicBezTo>
                  <a:pt x="11294214" y="4178828"/>
                  <a:pt x="11243480" y="4141880"/>
                  <a:pt x="11166550" y="4134711"/>
                </a:cubicBezTo>
                <a:cubicBezTo>
                  <a:pt x="11194949" y="4056679"/>
                  <a:pt x="11194949" y="4056679"/>
                  <a:pt x="11103130" y="4045924"/>
                </a:cubicBezTo>
                <a:cubicBezTo>
                  <a:pt x="11138425" y="3996293"/>
                  <a:pt x="11138425" y="3983609"/>
                  <a:pt x="11095686" y="3966514"/>
                </a:cubicBezTo>
                <a:cubicBezTo>
                  <a:pt x="11054602" y="3950245"/>
                  <a:pt x="11009106" y="3944730"/>
                  <a:pt x="10971054" y="3919640"/>
                </a:cubicBezTo>
                <a:cubicBezTo>
                  <a:pt x="11006073" y="3856221"/>
                  <a:pt x="11015998" y="3782600"/>
                  <a:pt x="11088241" y="3751718"/>
                </a:cubicBezTo>
                <a:cubicBezTo>
                  <a:pt x="11099546" y="3747030"/>
                  <a:pt x="11107266" y="3728004"/>
                  <a:pt x="11100098" y="3716977"/>
                </a:cubicBezTo>
                <a:cubicBezTo>
                  <a:pt x="11073904" y="3676995"/>
                  <a:pt x="11111404" y="3601168"/>
                  <a:pt x="11029786" y="3592621"/>
                </a:cubicBezTo>
                <a:cubicBezTo>
                  <a:pt x="11019583" y="3591793"/>
                  <a:pt x="11010208" y="3583520"/>
                  <a:pt x="11018206" y="3572767"/>
                </a:cubicBezTo>
                <a:cubicBezTo>
                  <a:pt x="11045779" y="3535268"/>
                  <a:pt x="11012415" y="3537749"/>
                  <a:pt x="10992287" y="3533061"/>
                </a:cubicBezTo>
                <a:cubicBezTo>
                  <a:pt x="10968022" y="3527271"/>
                  <a:pt x="10940448" y="3543816"/>
                  <a:pt x="10917838" y="3523410"/>
                </a:cubicBezTo>
                <a:cubicBezTo>
                  <a:pt x="10923078" y="3501903"/>
                  <a:pt x="10942654" y="3502179"/>
                  <a:pt x="10956441" y="3495287"/>
                </a:cubicBezTo>
                <a:cubicBezTo>
                  <a:pt x="10996698" y="3475433"/>
                  <a:pt x="11029511" y="3451721"/>
                  <a:pt x="11031442" y="3400159"/>
                </a:cubicBezTo>
                <a:cubicBezTo>
                  <a:pt x="11032818" y="3358523"/>
                  <a:pt x="11037230" y="3321850"/>
                  <a:pt x="10981533" y="3309166"/>
                </a:cubicBezTo>
                <a:cubicBezTo>
                  <a:pt x="10958372" y="3303927"/>
                  <a:pt x="10964990" y="3273873"/>
                  <a:pt x="10978225" y="3258982"/>
                </a:cubicBezTo>
                <a:cubicBezTo>
                  <a:pt x="11001938" y="3232512"/>
                  <a:pt x="11021514" y="3197219"/>
                  <a:pt x="11062322" y="3194737"/>
                </a:cubicBezTo>
                <a:cubicBezTo>
                  <a:pt x="11087138" y="3193084"/>
                  <a:pt x="11106164" y="3182053"/>
                  <a:pt x="11125742" y="3169370"/>
                </a:cubicBezTo>
                <a:cubicBezTo>
                  <a:pt x="11139802" y="3160269"/>
                  <a:pt x="11156622" y="3152550"/>
                  <a:pt x="11154968" y="3132974"/>
                </a:cubicBezTo>
                <a:cubicBezTo>
                  <a:pt x="11153315" y="3114223"/>
                  <a:pt x="11137046" y="3106503"/>
                  <a:pt x="11120502" y="3102642"/>
                </a:cubicBezTo>
                <a:cubicBezTo>
                  <a:pt x="11065355" y="3090235"/>
                  <a:pt x="11013518" y="3072037"/>
                  <a:pt x="10967470" y="3030401"/>
                </a:cubicBezTo>
                <a:cubicBezTo>
                  <a:pt x="10998076" y="3008342"/>
                  <a:pt x="11027304" y="2992350"/>
                  <a:pt x="11049914" y="2970015"/>
                </a:cubicBezTo>
                <a:cubicBezTo>
                  <a:pt x="11104509" y="2915972"/>
                  <a:pt x="10642106" y="2745845"/>
                  <a:pt x="10618944" y="2685183"/>
                </a:cubicBezTo>
                <a:cubicBezTo>
                  <a:pt x="10611775" y="2666432"/>
                  <a:pt x="10587235" y="2647132"/>
                  <a:pt x="10566830" y="2641617"/>
                </a:cubicBezTo>
                <a:cubicBezTo>
                  <a:pt x="10471151" y="2615699"/>
                  <a:pt x="10388156" y="2557518"/>
                  <a:pt x="10290271" y="2536011"/>
                </a:cubicBezTo>
                <a:cubicBezTo>
                  <a:pt x="10197900" y="2515607"/>
                  <a:pt x="10106908" y="2488309"/>
                  <a:pt x="10005715" y="2461288"/>
                </a:cubicBezTo>
                <a:cubicBezTo>
                  <a:pt x="10067754" y="2393457"/>
                  <a:pt x="10177772" y="2401454"/>
                  <a:pt x="10203414" y="2303568"/>
                </a:cubicBezTo>
                <a:cubicBezTo>
                  <a:pt x="10103324" y="2278201"/>
                  <a:pt x="9997996" y="2307154"/>
                  <a:pt x="9901487" y="2266895"/>
                </a:cubicBezTo>
                <a:cubicBezTo>
                  <a:pt x="9893216" y="2263312"/>
                  <a:pt x="9881910" y="2266895"/>
                  <a:pt x="9871984" y="2267999"/>
                </a:cubicBezTo>
                <a:cubicBezTo>
                  <a:pt x="9673181" y="2289506"/>
                  <a:pt x="9475204" y="2270758"/>
                  <a:pt x="9279158" y="2243734"/>
                </a:cubicBezTo>
                <a:cubicBezTo>
                  <a:pt x="8996808" y="2205133"/>
                  <a:pt x="8713354" y="2180592"/>
                  <a:pt x="8429350" y="2163219"/>
                </a:cubicBezTo>
                <a:cubicBezTo>
                  <a:pt x="8194701" y="2148882"/>
                  <a:pt x="7959502" y="2142541"/>
                  <a:pt x="7725955" y="2114967"/>
                </a:cubicBezTo>
                <a:cubicBezTo>
                  <a:pt x="7476142" y="2085464"/>
                  <a:pt x="7226605" y="2052100"/>
                  <a:pt x="6977065" y="2021218"/>
                </a:cubicBezTo>
                <a:cubicBezTo>
                  <a:pt x="6965761" y="2019839"/>
                  <a:pt x="6953283" y="2015496"/>
                  <a:pt x="6941221" y="2015186"/>
                </a:cubicBezTo>
                <a:close/>
                <a:moveTo>
                  <a:pt x="0" y="0"/>
                </a:moveTo>
                <a:lnTo>
                  <a:pt x="12192000" y="0"/>
                </a:lnTo>
                <a:lnTo>
                  <a:pt x="12192000" y="6858000"/>
                </a:lnTo>
                <a:lnTo>
                  <a:pt x="0" y="6858000"/>
                </a:lnTo>
                <a:close/>
              </a:path>
            </a:pathLst>
          </a:custGeom>
          <a:solidFill>
            <a:schemeClr val="accent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AFF64D81-9B9B-E925-DBD1-3D7210C6E4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Aangeboren hartaandoeningen</a:t>
            </a:r>
          </a:p>
        </p:txBody>
      </p:sp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782342DE-FA1F-BD34-35E0-B5B8CFBCDF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1" y="2013625"/>
            <a:ext cx="4614759" cy="4163337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nl-NL" sz="1100"/>
              <a:t>Komen niet vaak voor</a:t>
            </a:r>
          </a:p>
          <a:p>
            <a:pPr marL="0" indent="0">
              <a:lnSpc>
                <a:spcPct val="90000"/>
              </a:lnSpc>
              <a:buNone/>
            </a:pPr>
            <a:endParaRPr lang="nl-NL" sz="1100"/>
          </a:p>
          <a:p>
            <a:pPr>
              <a:lnSpc>
                <a:spcPct val="90000"/>
              </a:lnSpc>
            </a:pPr>
            <a:r>
              <a:rPr lang="nl-NL" sz="1100" b="1"/>
              <a:t>PDA = persisternede ductus arteriosus </a:t>
            </a:r>
          </a:p>
          <a:p>
            <a:pPr marL="0" indent="0">
              <a:lnSpc>
                <a:spcPct val="90000"/>
              </a:lnSpc>
              <a:buNone/>
            </a:pPr>
            <a:endParaRPr lang="nl-NL" sz="1100" b="1"/>
          </a:p>
          <a:p>
            <a:pPr lvl="1">
              <a:lnSpc>
                <a:spcPct val="90000"/>
              </a:lnSpc>
            </a:pPr>
            <a:r>
              <a:rPr lang="nl-NL" sz="1100"/>
              <a:t>De </a:t>
            </a:r>
            <a:r>
              <a:rPr lang="nl-NL" sz="1100" b="1"/>
              <a:t>ductus arteriosus </a:t>
            </a:r>
            <a:r>
              <a:rPr lang="nl-NL" sz="1100"/>
              <a:t>is een verbinding tussen </a:t>
            </a:r>
            <a:r>
              <a:rPr lang="nl-NL" sz="1100" b="1"/>
              <a:t>longslagader</a:t>
            </a:r>
            <a:r>
              <a:rPr lang="nl-NL" sz="1100"/>
              <a:t> en </a:t>
            </a:r>
            <a:r>
              <a:rPr lang="nl-NL" sz="1100" b="1"/>
              <a:t>aorta</a:t>
            </a:r>
            <a:r>
              <a:rPr lang="nl-NL" sz="1100"/>
              <a:t>. </a:t>
            </a:r>
          </a:p>
          <a:p>
            <a:pPr lvl="1">
              <a:lnSpc>
                <a:spcPct val="90000"/>
              </a:lnSpc>
            </a:pPr>
            <a:r>
              <a:rPr lang="nl-NL" sz="1100"/>
              <a:t>Voor de geboorte staat deze </a:t>
            </a:r>
            <a:r>
              <a:rPr lang="nl-NL" sz="1100" b="1"/>
              <a:t>open</a:t>
            </a:r>
            <a:r>
              <a:rPr lang="nl-NL" sz="1100"/>
              <a:t>, en laat de longslagader nog </a:t>
            </a:r>
            <a:r>
              <a:rPr lang="nl-NL" sz="1100" b="1"/>
              <a:t>geen</a:t>
            </a:r>
            <a:r>
              <a:rPr lang="nl-NL" sz="1100"/>
              <a:t> bloed door naar de long.</a:t>
            </a:r>
          </a:p>
          <a:p>
            <a:pPr lvl="1">
              <a:lnSpc>
                <a:spcPct val="90000"/>
              </a:lnSpc>
            </a:pPr>
            <a:r>
              <a:rPr lang="nl-NL" sz="1100"/>
              <a:t>Het bloed uit rechterkamer stroomt </a:t>
            </a:r>
            <a:r>
              <a:rPr lang="nl-NL" sz="1100" b="1"/>
              <a:t>niet</a:t>
            </a:r>
            <a:r>
              <a:rPr lang="nl-NL" sz="1100"/>
              <a:t> door de longen, maar gaat direct naar de aorta</a:t>
            </a:r>
          </a:p>
          <a:p>
            <a:pPr lvl="1">
              <a:lnSpc>
                <a:spcPct val="90000"/>
              </a:lnSpc>
            </a:pPr>
            <a:r>
              <a:rPr lang="nl-NL" sz="1100"/>
              <a:t>Zodra dier wordt geboren </a:t>
            </a:r>
            <a:r>
              <a:rPr lang="nl-NL" sz="1100" b="1"/>
              <a:t>opent</a:t>
            </a:r>
            <a:r>
              <a:rPr lang="nl-NL" sz="1100"/>
              <a:t> de longslagader naar de longen en zo wordt de kleine bloedsomloop gestart</a:t>
            </a:r>
          </a:p>
          <a:p>
            <a:pPr marL="457200" lvl="1" indent="0">
              <a:lnSpc>
                <a:spcPct val="90000"/>
              </a:lnSpc>
              <a:buNone/>
            </a:pPr>
            <a:endParaRPr lang="nl-NL" sz="1100"/>
          </a:p>
          <a:p>
            <a:pPr marL="457200" lvl="1" indent="0">
              <a:lnSpc>
                <a:spcPct val="90000"/>
              </a:lnSpc>
              <a:buNone/>
            </a:pPr>
            <a:r>
              <a:rPr lang="nl-NL" sz="1100"/>
              <a:t>Als er na de geboorte de ductus arteriosus </a:t>
            </a:r>
            <a:r>
              <a:rPr lang="nl-NL" sz="1100" b="1"/>
              <a:t>open</a:t>
            </a:r>
            <a:r>
              <a:rPr lang="nl-NL" sz="1100"/>
              <a:t> blijft staan stroomt een deel van het bloed vanuit </a:t>
            </a:r>
            <a:r>
              <a:rPr lang="nl-NL" sz="1100" b="1"/>
              <a:t>aorta</a:t>
            </a:r>
            <a:r>
              <a:rPr lang="nl-NL" sz="1100"/>
              <a:t> terug naar </a:t>
            </a:r>
            <a:r>
              <a:rPr lang="nl-NL" sz="1100" b="1"/>
              <a:t>longslagader</a:t>
            </a:r>
            <a:r>
              <a:rPr lang="nl-NL" sz="1100"/>
              <a:t>. De druk in kleine bloedsomloop wordt zo te hoog. Gevolg = </a:t>
            </a:r>
            <a:r>
              <a:rPr lang="nl-NL" sz="1100" b="1"/>
              <a:t>linkerhartfalen</a:t>
            </a:r>
          </a:p>
        </p:txBody>
      </p:sp>
      <p:pic>
        <p:nvPicPr>
          <p:cNvPr id="1026" name="Picture 2" descr="De Stabijhoun - PDA">
            <a:extLst>
              <a:ext uri="{FF2B5EF4-FFF2-40B4-BE49-F238E27FC236}">
                <a16:creationId xmlns:a16="http://schemas.microsoft.com/office/drawing/2014/main" id="{6AC29AEE-4C77-7742-0D19-21AB9C20E18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323465" y="2903080"/>
            <a:ext cx="3316826" cy="23715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06452674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2058" name="Rectangle 2054">
            <a:extLst>
              <a:ext uri="{FF2B5EF4-FFF2-40B4-BE49-F238E27FC236}">
                <a16:creationId xmlns:a16="http://schemas.microsoft.com/office/drawing/2014/main" id="{F541DB91-0B10-46D9-B34B-7BFF9602606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57" name="Freeform: Shape 2056">
            <a:extLst>
              <a:ext uri="{FF2B5EF4-FFF2-40B4-BE49-F238E27FC236}">
                <a16:creationId xmlns:a16="http://schemas.microsoft.com/office/drawing/2014/main" id="{9CF7FE1C-8BC5-4B0C-A2BC-93AB72C90FD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rgbClr val="21B82E">
              <a:alpha val="20000"/>
            </a:srgb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05E9F2A7-2AC4-565B-B4B3-2FEFB7110AC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26156" y="365125"/>
            <a:ext cx="5827643" cy="1433433"/>
          </a:xfrm>
        </p:spPr>
        <p:txBody>
          <a:bodyPr anchor="b">
            <a:normAutofit/>
          </a:bodyPr>
          <a:lstStyle/>
          <a:p>
            <a:r>
              <a:rPr lang="nl-NL" dirty="0" err="1"/>
              <a:t>Pulmonalisstenose</a:t>
            </a:r>
            <a:r>
              <a:rPr lang="nl-NL" dirty="0"/>
              <a:t> </a:t>
            </a:r>
          </a:p>
        </p:txBody>
      </p:sp>
      <p:pic>
        <p:nvPicPr>
          <p:cNvPr id="2050" name="Picture 2" descr="Pulmonaalstenose – Kindercardiologie">
            <a:extLst>
              <a:ext uri="{FF2B5EF4-FFF2-40B4-BE49-F238E27FC236}">
                <a16:creationId xmlns:a16="http://schemas.microsoft.com/office/drawing/2014/main" id="{2D3C0E85-DE2B-9743-8DDB-1A96E98D55F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69391" y="2782956"/>
            <a:ext cx="4057682" cy="34490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ijdelijke aanduiding voor inhoud 2">
            <a:extLst>
              <a:ext uri="{FF2B5EF4-FFF2-40B4-BE49-F238E27FC236}">
                <a16:creationId xmlns:a16="http://schemas.microsoft.com/office/drawing/2014/main" id="{81D02AB5-1036-2D55-2F0A-03F80046A59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526156" y="2055813"/>
            <a:ext cx="5827644" cy="4121149"/>
          </a:xfrm>
        </p:spPr>
        <p:txBody>
          <a:bodyPr anchor="t">
            <a:normAutofit/>
          </a:bodyPr>
          <a:lstStyle/>
          <a:p>
            <a:r>
              <a:rPr lang="nl-NL" sz="2400" dirty="0"/>
              <a:t>Is een </a:t>
            </a:r>
            <a:r>
              <a:rPr lang="nl-NL" sz="2400" b="1" dirty="0"/>
              <a:t>vernauwing</a:t>
            </a:r>
            <a:r>
              <a:rPr lang="nl-NL" sz="2400" dirty="0"/>
              <a:t> van de kleppen en de longslagader</a:t>
            </a:r>
          </a:p>
          <a:p>
            <a:r>
              <a:rPr lang="nl-NL" sz="2400" dirty="0">
                <a:sym typeface="Wingdings" panose="05000000000000000000" pitchFamily="2" charset="2"/>
              </a:rPr>
              <a:t> uitstroomopening van de rechterhartkamer wordt vernauwd, waardoor rechterkamer harder moet werken. </a:t>
            </a:r>
          </a:p>
          <a:p>
            <a:endParaRPr lang="nl-NL" sz="2400" dirty="0">
              <a:sym typeface="Wingdings" panose="05000000000000000000" pitchFamily="2" charset="2"/>
            </a:endParaRPr>
          </a:p>
          <a:p>
            <a:r>
              <a:rPr lang="nl-NL" sz="2400" dirty="0">
                <a:sym typeface="Wingdings" panose="05000000000000000000" pitchFamily="2" charset="2"/>
              </a:rPr>
              <a:t>Gevolg kan rechterhartfalen zijn, bevestiging aan de hand van </a:t>
            </a:r>
            <a:r>
              <a:rPr lang="nl-NL" sz="2400" b="1" dirty="0">
                <a:sym typeface="Wingdings" panose="05000000000000000000" pitchFamily="2" charset="2"/>
              </a:rPr>
              <a:t>echo</a:t>
            </a:r>
            <a:endParaRPr lang="nl-NL" sz="2400" b="1" dirty="0"/>
          </a:p>
        </p:txBody>
      </p:sp>
    </p:spTree>
    <p:extLst>
      <p:ext uri="{BB962C8B-B14F-4D97-AF65-F5344CB8AC3E}">
        <p14:creationId xmlns:p14="http://schemas.microsoft.com/office/powerpoint/2010/main" val="361523519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DA8886A6-5426-494B-96D8-D962D2BA081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AA3ED336-C09E-46E8-9774-B977D15FC5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752347"/>
            <a:ext cx="12191999" cy="6105653"/>
          </a:xfrm>
          <a:custGeom>
            <a:avLst/>
            <a:gdLst>
              <a:gd name="connsiteX0" fmla="*/ 7538181 w 12191999"/>
              <a:gd name="connsiteY0" fmla="*/ 484 h 6105653"/>
              <a:gd name="connsiteX1" fmla="*/ 7569993 w 12191999"/>
              <a:gd name="connsiteY1" fmla="*/ 5527 h 6105653"/>
              <a:gd name="connsiteX2" fmla="*/ 7587853 w 12191999"/>
              <a:gd name="connsiteY2" fmla="*/ 84028 h 6105653"/>
              <a:gd name="connsiteX3" fmla="*/ 7559278 w 12191999"/>
              <a:gd name="connsiteY3" fmla="*/ 325347 h 6105653"/>
              <a:gd name="connsiteX4" fmla="*/ 7795021 w 12191999"/>
              <a:gd name="connsiteY4" fmla="*/ 25878 h 6105653"/>
              <a:gd name="connsiteX5" fmla="*/ 7759302 w 12191999"/>
              <a:gd name="connsiteY5" fmla="*/ 249752 h 6105653"/>
              <a:gd name="connsiteX6" fmla="*/ 7852171 w 12191999"/>
              <a:gd name="connsiteY6" fmla="*/ 313717 h 6105653"/>
              <a:gd name="connsiteX7" fmla="*/ 8002190 w 12191999"/>
              <a:gd name="connsiteY7" fmla="*/ 418385 h 6105653"/>
              <a:gd name="connsiteX8" fmla="*/ 8084343 w 12191999"/>
              <a:gd name="connsiteY8" fmla="*/ 491072 h 6105653"/>
              <a:gd name="connsiteX9" fmla="*/ 8348662 w 12191999"/>
              <a:gd name="connsiteY9" fmla="*/ 520146 h 6105653"/>
              <a:gd name="connsiteX10" fmla="*/ 8637984 w 12191999"/>
              <a:gd name="connsiteY10" fmla="*/ 459090 h 6105653"/>
              <a:gd name="connsiteX11" fmla="*/ 8784431 w 12191999"/>
              <a:gd name="connsiteY11" fmla="*/ 290457 h 6105653"/>
              <a:gd name="connsiteX12" fmla="*/ 8948737 w 12191999"/>
              <a:gd name="connsiteY12" fmla="*/ 339884 h 6105653"/>
              <a:gd name="connsiteX13" fmla="*/ 8848725 w 12191999"/>
              <a:gd name="connsiteY13" fmla="*/ 697501 h 6105653"/>
              <a:gd name="connsiteX14" fmla="*/ 9238059 w 12191999"/>
              <a:gd name="connsiteY14" fmla="*/ 165437 h 6105653"/>
              <a:gd name="connsiteX15" fmla="*/ 9255919 w 12191999"/>
              <a:gd name="connsiteY15" fmla="*/ 255567 h 6105653"/>
              <a:gd name="connsiteX16" fmla="*/ 9477374 w 12191999"/>
              <a:gd name="connsiteY16" fmla="*/ 578295 h 6105653"/>
              <a:gd name="connsiteX17" fmla="*/ 9488091 w 12191999"/>
              <a:gd name="connsiteY17" fmla="*/ 595740 h 6105653"/>
              <a:gd name="connsiteX18" fmla="*/ 9627393 w 12191999"/>
              <a:gd name="connsiteY18" fmla="*/ 650981 h 6105653"/>
              <a:gd name="connsiteX19" fmla="*/ 9648824 w 12191999"/>
              <a:gd name="connsiteY19" fmla="*/ 825429 h 6105653"/>
              <a:gd name="connsiteX20" fmla="*/ 9616678 w 12191999"/>
              <a:gd name="connsiteY20" fmla="*/ 970802 h 6105653"/>
              <a:gd name="connsiteX21" fmla="*/ 9655968 w 12191999"/>
              <a:gd name="connsiteY21" fmla="*/ 1127805 h 6105653"/>
              <a:gd name="connsiteX22" fmla="*/ 9638109 w 12191999"/>
              <a:gd name="connsiteY22" fmla="*/ 1267362 h 6105653"/>
              <a:gd name="connsiteX23" fmla="*/ 9663111 w 12191999"/>
              <a:gd name="connsiteY23" fmla="*/ 1386568 h 6105653"/>
              <a:gd name="connsiteX24" fmla="*/ 9780984 w 12191999"/>
              <a:gd name="connsiteY24" fmla="*/ 1270269 h 6105653"/>
              <a:gd name="connsiteX25" fmla="*/ 9780984 w 12191999"/>
              <a:gd name="connsiteY25" fmla="*/ 1107452 h 6105653"/>
              <a:gd name="connsiteX26" fmla="*/ 9855993 w 12191999"/>
              <a:gd name="connsiteY26" fmla="*/ 991154 h 6105653"/>
              <a:gd name="connsiteX27" fmla="*/ 9991724 w 12191999"/>
              <a:gd name="connsiteY27" fmla="*/ 880670 h 6105653"/>
              <a:gd name="connsiteX28" fmla="*/ 10209609 w 12191999"/>
              <a:gd name="connsiteY28" fmla="*/ 491071 h 6105653"/>
              <a:gd name="connsiteX29" fmla="*/ 10291762 w 12191999"/>
              <a:gd name="connsiteY29" fmla="*/ 421292 h 6105653"/>
              <a:gd name="connsiteX30" fmla="*/ 9973865 w 12191999"/>
              <a:gd name="connsiteY30" fmla="*/ 1531941 h 6105653"/>
              <a:gd name="connsiteX31" fmla="*/ 10106024 w 12191999"/>
              <a:gd name="connsiteY31" fmla="*/ 1188861 h 6105653"/>
              <a:gd name="connsiteX32" fmla="*/ 10081022 w 12191999"/>
              <a:gd name="connsiteY32" fmla="*/ 1421458 h 6105653"/>
              <a:gd name="connsiteX33" fmla="*/ 10170318 w 12191999"/>
              <a:gd name="connsiteY33" fmla="*/ 1549385 h 6105653"/>
              <a:gd name="connsiteX34" fmla="*/ 10198893 w 12191999"/>
              <a:gd name="connsiteY34" fmla="*/ 1549385 h 6105653"/>
              <a:gd name="connsiteX35" fmla="*/ 10281046 w 12191999"/>
              <a:gd name="connsiteY35" fmla="*/ 1453439 h 6105653"/>
              <a:gd name="connsiteX36" fmla="*/ 10334625 w 12191999"/>
              <a:gd name="connsiteY36" fmla="*/ 1398198 h 6105653"/>
              <a:gd name="connsiteX37" fmla="*/ 10527506 w 12191999"/>
              <a:gd name="connsiteY37" fmla="*/ 1247010 h 6105653"/>
              <a:gd name="connsiteX38" fmla="*/ 10548937 w 12191999"/>
              <a:gd name="connsiteY38" fmla="*/ 1354586 h 6105653"/>
              <a:gd name="connsiteX39" fmla="*/ 10588228 w 12191999"/>
              <a:gd name="connsiteY39" fmla="*/ 1395290 h 6105653"/>
              <a:gd name="connsiteX40" fmla="*/ 10645378 w 12191999"/>
              <a:gd name="connsiteY40" fmla="*/ 1366216 h 6105653"/>
              <a:gd name="connsiteX41" fmla="*/ 10820400 w 12191999"/>
              <a:gd name="connsiteY41" fmla="*/ 1031858 h 6105653"/>
              <a:gd name="connsiteX42" fmla="*/ 10956131 w 12191999"/>
              <a:gd name="connsiteY42" fmla="*/ 1005691 h 6105653"/>
              <a:gd name="connsiteX43" fmla="*/ 10977562 w 12191999"/>
              <a:gd name="connsiteY43" fmla="*/ 1069655 h 6105653"/>
              <a:gd name="connsiteX44" fmla="*/ 10966847 w 12191999"/>
              <a:gd name="connsiteY44" fmla="*/ 1142341 h 6105653"/>
              <a:gd name="connsiteX45" fmla="*/ 11074003 w 12191999"/>
              <a:gd name="connsiteY45" fmla="*/ 1084192 h 6105653"/>
              <a:gd name="connsiteX46" fmla="*/ 11181159 w 12191999"/>
              <a:gd name="connsiteY46" fmla="*/ 848688 h 6105653"/>
              <a:gd name="connsiteX47" fmla="*/ 11238309 w 12191999"/>
              <a:gd name="connsiteY47" fmla="*/ 805077 h 6105653"/>
              <a:gd name="connsiteX48" fmla="*/ 11266884 w 12191999"/>
              <a:gd name="connsiteY48" fmla="*/ 863226 h 6105653"/>
              <a:gd name="connsiteX49" fmla="*/ 11277600 w 12191999"/>
              <a:gd name="connsiteY49" fmla="*/ 906838 h 6105653"/>
              <a:gd name="connsiteX50" fmla="*/ 11724084 w 12191999"/>
              <a:gd name="connsiteY50" fmla="*/ 5527 h 6105653"/>
              <a:gd name="connsiteX51" fmla="*/ 11727656 w 12191999"/>
              <a:gd name="connsiteY51" fmla="*/ 209048 h 6105653"/>
              <a:gd name="connsiteX52" fmla="*/ 11656218 w 12191999"/>
              <a:gd name="connsiteY52" fmla="*/ 409663 h 6105653"/>
              <a:gd name="connsiteX53" fmla="*/ 11666934 w 12191999"/>
              <a:gd name="connsiteY53" fmla="*/ 621907 h 6105653"/>
              <a:gd name="connsiteX54" fmla="*/ 11631215 w 12191999"/>
              <a:gd name="connsiteY54" fmla="*/ 822521 h 6105653"/>
              <a:gd name="connsiteX55" fmla="*/ 11631215 w 12191999"/>
              <a:gd name="connsiteY55" fmla="*/ 996969 h 6105653"/>
              <a:gd name="connsiteX56" fmla="*/ 11684793 w 12191999"/>
              <a:gd name="connsiteY56" fmla="*/ 834151 h 6105653"/>
              <a:gd name="connsiteX57" fmla="*/ 11774090 w 12191999"/>
              <a:gd name="connsiteY57" fmla="*/ 773095 h 6105653"/>
              <a:gd name="connsiteX58" fmla="*/ 11856243 w 12191999"/>
              <a:gd name="connsiteY58" fmla="*/ 793447 h 6105653"/>
              <a:gd name="connsiteX59" fmla="*/ 11831240 w 12191999"/>
              <a:gd name="connsiteY59" fmla="*/ 860319 h 6105653"/>
              <a:gd name="connsiteX60" fmla="*/ 11738371 w 12191999"/>
              <a:gd name="connsiteY60" fmla="*/ 938820 h 6105653"/>
              <a:gd name="connsiteX61" fmla="*/ 11795521 w 12191999"/>
              <a:gd name="connsiteY61" fmla="*/ 956264 h 6105653"/>
              <a:gd name="connsiteX62" fmla="*/ 11838384 w 12191999"/>
              <a:gd name="connsiteY62" fmla="*/ 1002784 h 6105653"/>
              <a:gd name="connsiteX63" fmla="*/ 11816952 w 12191999"/>
              <a:gd name="connsiteY63" fmla="*/ 1270269 h 6105653"/>
              <a:gd name="connsiteX64" fmla="*/ 11999118 w 12191999"/>
              <a:gd name="connsiteY64" fmla="*/ 1092915 h 6105653"/>
              <a:gd name="connsiteX65" fmla="*/ 12027693 w 12191999"/>
              <a:gd name="connsiteY65" fmla="*/ 979524 h 6105653"/>
              <a:gd name="connsiteX66" fmla="*/ 12102703 w 12191999"/>
              <a:gd name="connsiteY66" fmla="*/ 953357 h 6105653"/>
              <a:gd name="connsiteX67" fmla="*/ 12120562 w 12191999"/>
              <a:gd name="connsiteY67" fmla="*/ 1005691 h 6105653"/>
              <a:gd name="connsiteX68" fmla="*/ 12056268 w 12191999"/>
              <a:gd name="connsiteY68" fmla="*/ 1267362 h 6105653"/>
              <a:gd name="connsiteX69" fmla="*/ 12081272 w 12191999"/>
              <a:gd name="connsiteY69" fmla="*/ 1310974 h 6105653"/>
              <a:gd name="connsiteX70" fmla="*/ 12191999 w 12191999"/>
              <a:gd name="connsiteY70" fmla="*/ 1008598 h 6105653"/>
              <a:gd name="connsiteX71" fmla="*/ 12191999 w 12191999"/>
              <a:gd name="connsiteY71" fmla="*/ 6105653 h 6105653"/>
              <a:gd name="connsiteX72" fmla="*/ 0 w 12191999"/>
              <a:gd name="connsiteY72" fmla="*/ 6105653 h 6105653"/>
              <a:gd name="connsiteX73" fmla="*/ 0 w 12191999"/>
              <a:gd name="connsiteY73" fmla="*/ 927116 h 6105653"/>
              <a:gd name="connsiteX74" fmla="*/ 61930 w 12191999"/>
              <a:gd name="connsiteY74" fmla="*/ 902578 h 6105653"/>
              <a:gd name="connsiteX75" fmla="*/ 155971 w 12191999"/>
              <a:gd name="connsiteY75" fmla="*/ 883588 h 6105653"/>
              <a:gd name="connsiteX76" fmla="*/ 277414 w 12191999"/>
              <a:gd name="connsiteY76" fmla="*/ 802179 h 6105653"/>
              <a:gd name="connsiteX77" fmla="*/ 638174 w 12191999"/>
              <a:gd name="connsiteY77" fmla="*/ 430025 h 6105653"/>
              <a:gd name="connsiteX78" fmla="*/ 477440 w 12191999"/>
              <a:gd name="connsiteY78" fmla="*/ 784735 h 6105653"/>
              <a:gd name="connsiteX79" fmla="*/ 827483 w 12191999"/>
              <a:gd name="connsiteY79" fmla="*/ 418395 h 6105653"/>
              <a:gd name="connsiteX80" fmla="*/ 956071 w 12191999"/>
              <a:gd name="connsiteY80" fmla="*/ 241040 h 6105653"/>
              <a:gd name="connsiteX81" fmla="*/ 999268 w 12191999"/>
              <a:gd name="connsiteY81" fmla="*/ 192386 h 6105653"/>
              <a:gd name="connsiteX82" fmla="*/ 1031080 w 12191999"/>
              <a:gd name="connsiteY82" fmla="*/ 197429 h 6105653"/>
              <a:gd name="connsiteX83" fmla="*/ 1048940 w 12191999"/>
              <a:gd name="connsiteY83" fmla="*/ 275930 h 6105653"/>
              <a:gd name="connsiteX84" fmla="*/ 1020365 w 12191999"/>
              <a:gd name="connsiteY84" fmla="*/ 517249 h 6105653"/>
              <a:gd name="connsiteX85" fmla="*/ 1256108 w 12191999"/>
              <a:gd name="connsiteY85" fmla="*/ 217780 h 6105653"/>
              <a:gd name="connsiteX86" fmla="*/ 1220389 w 12191999"/>
              <a:gd name="connsiteY86" fmla="*/ 441654 h 6105653"/>
              <a:gd name="connsiteX87" fmla="*/ 1313258 w 12191999"/>
              <a:gd name="connsiteY87" fmla="*/ 505619 h 6105653"/>
              <a:gd name="connsiteX88" fmla="*/ 1463277 w 12191999"/>
              <a:gd name="connsiteY88" fmla="*/ 610287 h 6105653"/>
              <a:gd name="connsiteX89" fmla="*/ 1545430 w 12191999"/>
              <a:gd name="connsiteY89" fmla="*/ 682974 h 6105653"/>
              <a:gd name="connsiteX90" fmla="*/ 1809749 w 12191999"/>
              <a:gd name="connsiteY90" fmla="*/ 712048 h 6105653"/>
              <a:gd name="connsiteX91" fmla="*/ 2099071 w 12191999"/>
              <a:gd name="connsiteY91" fmla="*/ 650992 h 6105653"/>
              <a:gd name="connsiteX92" fmla="*/ 2245518 w 12191999"/>
              <a:gd name="connsiteY92" fmla="*/ 482359 h 6105653"/>
              <a:gd name="connsiteX93" fmla="*/ 2409824 w 12191999"/>
              <a:gd name="connsiteY93" fmla="*/ 531786 h 6105653"/>
              <a:gd name="connsiteX94" fmla="*/ 2309812 w 12191999"/>
              <a:gd name="connsiteY94" fmla="*/ 889403 h 6105653"/>
              <a:gd name="connsiteX95" fmla="*/ 2699146 w 12191999"/>
              <a:gd name="connsiteY95" fmla="*/ 357339 h 6105653"/>
              <a:gd name="connsiteX96" fmla="*/ 2717006 w 12191999"/>
              <a:gd name="connsiteY96" fmla="*/ 447469 h 6105653"/>
              <a:gd name="connsiteX97" fmla="*/ 2938461 w 12191999"/>
              <a:gd name="connsiteY97" fmla="*/ 770197 h 6105653"/>
              <a:gd name="connsiteX98" fmla="*/ 2949178 w 12191999"/>
              <a:gd name="connsiteY98" fmla="*/ 787642 h 6105653"/>
              <a:gd name="connsiteX99" fmla="*/ 3088480 w 12191999"/>
              <a:gd name="connsiteY99" fmla="*/ 842883 h 6105653"/>
              <a:gd name="connsiteX100" fmla="*/ 3109911 w 12191999"/>
              <a:gd name="connsiteY100" fmla="*/ 1017331 h 6105653"/>
              <a:gd name="connsiteX101" fmla="*/ 3077765 w 12191999"/>
              <a:gd name="connsiteY101" fmla="*/ 1162704 h 6105653"/>
              <a:gd name="connsiteX102" fmla="*/ 3117055 w 12191999"/>
              <a:gd name="connsiteY102" fmla="*/ 1319707 h 6105653"/>
              <a:gd name="connsiteX103" fmla="*/ 3099196 w 12191999"/>
              <a:gd name="connsiteY103" fmla="*/ 1459264 h 6105653"/>
              <a:gd name="connsiteX104" fmla="*/ 3124198 w 12191999"/>
              <a:gd name="connsiteY104" fmla="*/ 1578470 h 6105653"/>
              <a:gd name="connsiteX105" fmla="*/ 3242071 w 12191999"/>
              <a:gd name="connsiteY105" fmla="*/ 1462171 h 6105653"/>
              <a:gd name="connsiteX106" fmla="*/ 3242071 w 12191999"/>
              <a:gd name="connsiteY106" fmla="*/ 1299354 h 6105653"/>
              <a:gd name="connsiteX107" fmla="*/ 3317080 w 12191999"/>
              <a:gd name="connsiteY107" fmla="*/ 1183056 h 6105653"/>
              <a:gd name="connsiteX108" fmla="*/ 3452811 w 12191999"/>
              <a:gd name="connsiteY108" fmla="*/ 1072572 h 6105653"/>
              <a:gd name="connsiteX109" fmla="*/ 3670696 w 12191999"/>
              <a:gd name="connsiteY109" fmla="*/ 682973 h 6105653"/>
              <a:gd name="connsiteX110" fmla="*/ 3752849 w 12191999"/>
              <a:gd name="connsiteY110" fmla="*/ 613194 h 6105653"/>
              <a:gd name="connsiteX111" fmla="*/ 3434952 w 12191999"/>
              <a:gd name="connsiteY111" fmla="*/ 1723843 h 6105653"/>
              <a:gd name="connsiteX112" fmla="*/ 3567111 w 12191999"/>
              <a:gd name="connsiteY112" fmla="*/ 1380763 h 6105653"/>
              <a:gd name="connsiteX113" fmla="*/ 3542109 w 12191999"/>
              <a:gd name="connsiteY113" fmla="*/ 1613360 h 6105653"/>
              <a:gd name="connsiteX114" fmla="*/ 3631405 w 12191999"/>
              <a:gd name="connsiteY114" fmla="*/ 1741287 h 6105653"/>
              <a:gd name="connsiteX115" fmla="*/ 3659980 w 12191999"/>
              <a:gd name="connsiteY115" fmla="*/ 1741287 h 6105653"/>
              <a:gd name="connsiteX116" fmla="*/ 3742133 w 12191999"/>
              <a:gd name="connsiteY116" fmla="*/ 1645341 h 6105653"/>
              <a:gd name="connsiteX117" fmla="*/ 3795712 w 12191999"/>
              <a:gd name="connsiteY117" fmla="*/ 1590100 h 6105653"/>
              <a:gd name="connsiteX118" fmla="*/ 3988593 w 12191999"/>
              <a:gd name="connsiteY118" fmla="*/ 1438912 h 6105653"/>
              <a:gd name="connsiteX119" fmla="*/ 4010024 w 12191999"/>
              <a:gd name="connsiteY119" fmla="*/ 1546488 h 6105653"/>
              <a:gd name="connsiteX120" fmla="*/ 4049315 w 12191999"/>
              <a:gd name="connsiteY120" fmla="*/ 1587192 h 6105653"/>
              <a:gd name="connsiteX121" fmla="*/ 4106465 w 12191999"/>
              <a:gd name="connsiteY121" fmla="*/ 1558118 h 6105653"/>
              <a:gd name="connsiteX122" fmla="*/ 4281487 w 12191999"/>
              <a:gd name="connsiteY122" fmla="*/ 1223760 h 6105653"/>
              <a:gd name="connsiteX123" fmla="*/ 4417219 w 12191999"/>
              <a:gd name="connsiteY123" fmla="*/ 1197593 h 6105653"/>
              <a:gd name="connsiteX124" fmla="*/ 4438649 w 12191999"/>
              <a:gd name="connsiteY124" fmla="*/ 1261557 h 6105653"/>
              <a:gd name="connsiteX125" fmla="*/ 4427935 w 12191999"/>
              <a:gd name="connsiteY125" fmla="*/ 1334243 h 6105653"/>
              <a:gd name="connsiteX126" fmla="*/ 4535090 w 12191999"/>
              <a:gd name="connsiteY126" fmla="*/ 1276094 h 6105653"/>
              <a:gd name="connsiteX127" fmla="*/ 4642246 w 12191999"/>
              <a:gd name="connsiteY127" fmla="*/ 1040590 h 6105653"/>
              <a:gd name="connsiteX128" fmla="*/ 4699396 w 12191999"/>
              <a:gd name="connsiteY128" fmla="*/ 996979 h 6105653"/>
              <a:gd name="connsiteX129" fmla="*/ 4727971 w 12191999"/>
              <a:gd name="connsiteY129" fmla="*/ 1055128 h 6105653"/>
              <a:gd name="connsiteX130" fmla="*/ 4738688 w 12191999"/>
              <a:gd name="connsiteY130" fmla="*/ 1098740 h 6105653"/>
              <a:gd name="connsiteX131" fmla="*/ 5185172 w 12191999"/>
              <a:gd name="connsiteY131" fmla="*/ 197429 h 6105653"/>
              <a:gd name="connsiteX132" fmla="*/ 5188744 w 12191999"/>
              <a:gd name="connsiteY132" fmla="*/ 400950 h 6105653"/>
              <a:gd name="connsiteX133" fmla="*/ 5117306 w 12191999"/>
              <a:gd name="connsiteY133" fmla="*/ 601565 h 6105653"/>
              <a:gd name="connsiteX134" fmla="*/ 5128021 w 12191999"/>
              <a:gd name="connsiteY134" fmla="*/ 813809 h 6105653"/>
              <a:gd name="connsiteX135" fmla="*/ 5092302 w 12191999"/>
              <a:gd name="connsiteY135" fmla="*/ 1014423 h 6105653"/>
              <a:gd name="connsiteX136" fmla="*/ 5092302 w 12191999"/>
              <a:gd name="connsiteY136" fmla="*/ 1188871 h 6105653"/>
              <a:gd name="connsiteX137" fmla="*/ 5145880 w 12191999"/>
              <a:gd name="connsiteY137" fmla="*/ 1026053 h 6105653"/>
              <a:gd name="connsiteX138" fmla="*/ 5235177 w 12191999"/>
              <a:gd name="connsiteY138" fmla="*/ 964997 h 6105653"/>
              <a:gd name="connsiteX139" fmla="*/ 5317331 w 12191999"/>
              <a:gd name="connsiteY139" fmla="*/ 985349 h 6105653"/>
              <a:gd name="connsiteX140" fmla="*/ 5292327 w 12191999"/>
              <a:gd name="connsiteY140" fmla="*/ 1052221 h 6105653"/>
              <a:gd name="connsiteX141" fmla="*/ 5199458 w 12191999"/>
              <a:gd name="connsiteY141" fmla="*/ 1130722 h 6105653"/>
              <a:gd name="connsiteX142" fmla="*/ 5256608 w 12191999"/>
              <a:gd name="connsiteY142" fmla="*/ 1148166 h 6105653"/>
              <a:gd name="connsiteX143" fmla="*/ 5299471 w 12191999"/>
              <a:gd name="connsiteY143" fmla="*/ 1194686 h 6105653"/>
              <a:gd name="connsiteX144" fmla="*/ 5278039 w 12191999"/>
              <a:gd name="connsiteY144" fmla="*/ 1462171 h 6105653"/>
              <a:gd name="connsiteX145" fmla="*/ 5460205 w 12191999"/>
              <a:gd name="connsiteY145" fmla="*/ 1284817 h 6105653"/>
              <a:gd name="connsiteX146" fmla="*/ 5488780 w 12191999"/>
              <a:gd name="connsiteY146" fmla="*/ 1171426 h 6105653"/>
              <a:gd name="connsiteX147" fmla="*/ 5539513 w 12191999"/>
              <a:gd name="connsiteY147" fmla="*/ 1140353 h 6105653"/>
              <a:gd name="connsiteX148" fmla="*/ 5552720 w 12191999"/>
              <a:gd name="connsiteY148" fmla="*/ 1143022 h 6105653"/>
              <a:gd name="connsiteX149" fmla="*/ 5574208 w 12191999"/>
              <a:gd name="connsiteY149" fmla="*/ 1115811 h 6105653"/>
              <a:gd name="connsiteX150" fmla="*/ 5734050 w 12191999"/>
              <a:gd name="connsiteY150" fmla="*/ 1075470 h 6105653"/>
              <a:gd name="connsiteX151" fmla="*/ 5798343 w 12191999"/>
              <a:gd name="connsiteY151" fmla="*/ 1020228 h 6105653"/>
              <a:gd name="connsiteX152" fmla="*/ 5884068 w 12191999"/>
              <a:gd name="connsiteY152" fmla="*/ 883578 h 6105653"/>
              <a:gd name="connsiteX153" fmla="*/ 6066234 w 12191999"/>
              <a:gd name="connsiteY153" fmla="*/ 645166 h 6105653"/>
              <a:gd name="connsiteX154" fmla="*/ 6109096 w 12191999"/>
              <a:gd name="connsiteY154" fmla="*/ 732391 h 6105653"/>
              <a:gd name="connsiteX155" fmla="*/ 5998368 w 12191999"/>
              <a:gd name="connsiteY155" fmla="*/ 985338 h 6105653"/>
              <a:gd name="connsiteX156" fmla="*/ 5969793 w 12191999"/>
              <a:gd name="connsiteY156" fmla="*/ 1168509 h 6105653"/>
              <a:gd name="connsiteX157" fmla="*/ 6162674 w 12191999"/>
              <a:gd name="connsiteY157" fmla="*/ 909745 h 6105653"/>
              <a:gd name="connsiteX158" fmla="*/ 6412705 w 12191999"/>
              <a:gd name="connsiteY158" fmla="*/ 659704 h 6105653"/>
              <a:gd name="connsiteX159" fmla="*/ 6366271 w 12191999"/>
              <a:gd name="connsiteY159" fmla="*/ 851596 h 6105653"/>
              <a:gd name="connsiteX160" fmla="*/ 6398418 w 12191999"/>
              <a:gd name="connsiteY160" fmla="*/ 860319 h 6105653"/>
              <a:gd name="connsiteX161" fmla="*/ 6694884 w 12191999"/>
              <a:gd name="connsiteY161" fmla="*/ 691686 h 6105653"/>
              <a:gd name="connsiteX162" fmla="*/ 6816327 w 12191999"/>
              <a:gd name="connsiteY162" fmla="*/ 610277 h 6105653"/>
              <a:gd name="connsiteX163" fmla="*/ 7177087 w 12191999"/>
              <a:gd name="connsiteY163" fmla="*/ 238123 h 6105653"/>
              <a:gd name="connsiteX164" fmla="*/ 7016353 w 12191999"/>
              <a:gd name="connsiteY164" fmla="*/ 592833 h 6105653"/>
              <a:gd name="connsiteX165" fmla="*/ 7366396 w 12191999"/>
              <a:gd name="connsiteY165" fmla="*/ 226493 h 6105653"/>
              <a:gd name="connsiteX166" fmla="*/ 7494984 w 12191999"/>
              <a:gd name="connsiteY166" fmla="*/ 49138 h 6105653"/>
              <a:gd name="connsiteX167" fmla="*/ 7538181 w 12191999"/>
              <a:gd name="connsiteY167" fmla="*/ 484 h 61056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  <a:cxn ang="0">
                <a:pos x="connsiteX42" y="connsiteY42"/>
              </a:cxn>
              <a:cxn ang="0">
                <a:pos x="connsiteX43" y="connsiteY43"/>
              </a:cxn>
              <a:cxn ang="0">
                <a:pos x="connsiteX44" y="connsiteY44"/>
              </a:cxn>
              <a:cxn ang="0">
                <a:pos x="connsiteX45" y="connsiteY45"/>
              </a:cxn>
              <a:cxn ang="0">
                <a:pos x="connsiteX46" y="connsiteY46"/>
              </a:cxn>
              <a:cxn ang="0">
                <a:pos x="connsiteX47" y="connsiteY47"/>
              </a:cxn>
              <a:cxn ang="0">
                <a:pos x="connsiteX48" y="connsiteY48"/>
              </a:cxn>
              <a:cxn ang="0">
                <a:pos x="connsiteX49" y="connsiteY49"/>
              </a:cxn>
              <a:cxn ang="0">
                <a:pos x="connsiteX50" y="connsiteY50"/>
              </a:cxn>
              <a:cxn ang="0">
                <a:pos x="connsiteX51" y="connsiteY51"/>
              </a:cxn>
              <a:cxn ang="0">
                <a:pos x="connsiteX52" y="connsiteY52"/>
              </a:cxn>
              <a:cxn ang="0">
                <a:pos x="connsiteX53" y="connsiteY53"/>
              </a:cxn>
              <a:cxn ang="0">
                <a:pos x="connsiteX54" y="connsiteY54"/>
              </a:cxn>
              <a:cxn ang="0">
                <a:pos x="connsiteX55" y="connsiteY55"/>
              </a:cxn>
              <a:cxn ang="0">
                <a:pos x="connsiteX56" y="connsiteY56"/>
              </a:cxn>
              <a:cxn ang="0">
                <a:pos x="connsiteX57" y="connsiteY57"/>
              </a:cxn>
              <a:cxn ang="0">
                <a:pos x="connsiteX58" y="connsiteY58"/>
              </a:cxn>
              <a:cxn ang="0">
                <a:pos x="connsiteX59" y="connsiteY59"/>
              </a:cxn>
              <a:cxn ang="0">
                <a:pos x="connsiteX60" y="connsiteY60"/>
              </a:cxn>
              <a:cxn ang="0">
                <a:pos x="connsiteX61" y="connsiteY61"/>
              </a:cxn>
              <a:cxn ang="0">
                <a:pos x="connsiteX62" y="connsiteY62"/>
              </a:cxn>
              <a:cxn ang="0">
                <a:pos x="connsiteX63" y="connsiteY63"/>
              </a:cxn>
              <a:cxn ang="0">
                <a:pos x="connsiteX64" y="connsiteY64"/>
              </a:cxn>
              <a:cxn ang="0">
                <a:pos x="connsiteX65" y="connsiteY65"/>
              </a:cxn>
              <a:cxn ang="0">
                <a:pos x="connsiteX66" y="connsiteY66"/>
              </a:cxn>
              <a:cxn ang="0">
                <a:pos x="connsiteX67" y="connsiteY67"/>
              </a:cxn>
              <a:cxn ang="0">
                <a:pos x="connsiteX68" y="connsiteY68"/>
              </a:cxn>
              <a:cxn ang="0">
                <a:pos x="connsiteX69" y="connsiteY69"/>
              </a:cxn>
              <a:cxn ang="0">
                <a:pos x="connsiteX70" y="connsiteY70"/>
              </a:cxn>
              <a:cxn ang="0">
                <a:pos x="connsiteX71" y="connsiteY71"/>
              </a:cxn>
              <a:cxn ang="0">
                <a:pos x="connsiteX72" y="connsiteY72"/>
              </a:cxn>
              <a:cxn ang="0">
                <a:pos x="connsiteX73" y="connsiteY73"/>
              </a:cxn>
              <a:cxn ang="0">
                <a:pos x="connsiteX74" y="connsiteY74"/>
              </a:cxn>
              <a:cxn ang="0">
                <a:pos x="connsiteX75" y="connsiteY75"/>
              </a:cxn>
              <a:cxn ang="0">
                <a:pos x="connsiteX76" y="connsiteY76"/>
              </a:cxn>
              <a:cxn ang="0">
                <a:pos x="connsiteX77" y="connsiteY77"/>
              </a:cxn>
              <a:cxn ang="0">
                <a:pos x="connsiteX78" y="connsiteY78"/>
              </a:cxn>
              <a:cxn ang="0">
                <a:pos x="connsiteX79" y="connsiteY79"/>
              </a:cxn>
              <a:cxn ang="0">
                <a:pos x="connsiteX80" y="connsiteY80"/>
              </a:cxn>
              <a:cxn ang="0">
                <a:pos x="connsiteX81" y="connsiteY81"/>
              </a:cxn>
              <a:cxn ang="0">
                <a:pos x="connsiteX82" y="connsiteY82"/>
              </a:cxn>
              <a:cxn ang="0">
                <a:pos x="connsiteX83" y="connsiteY83"/>
              </a:cxn>
              <a:cxn ang="0">
                <a:pos x="connsiteX84" y="connsiteY84"/>
              </a:cxn>
              <a:cxn ang="0">
                <a:pos x="connsiteX85" y="connsiteY85"/>
              </a:cxn>
              <a:cxn ang="0">
                <a:pos x="connsiteX86" y="connsiteY86"/>
              </a:cxn>
              <a:cxn ang="0">
                <a:pos x="connsiteX87" y="connsiteY87"/>
              </a:cxn>
              <a:cxn ang="0">
                <a:pos x="connsiteX88" y="connsiteY88"/>
              </a:cxn>
              <a:cxn ang="0">
                <a:pos x="connsiteX89" y="connsiteY89"/>
              </a:cxn>
              <a:cxn ang="0">
                <a:pos x="connsiteX90" y="connsiteY90"/>
              </a:cxn>
              <a:cxn ang="0">
                <a:pos x="connsiteX91" y="connsiteY91"/>
              </a:cxn>
              <a:cxn ang="0">
                <a:pos x="connsiteX92" y="connsiteY92"/>
              </a:cxn>
              <a:cxn ang="0">
                <a:pos x="connsiteX93" y="connsiteY93"/>
              </a:cxn>
              <a:cxn ang="0">
                <a:pos x="connsiteX94" y="connsiteY94"/>
              </a:cxn>
              <a:cxn ang="0">
                <a:pos x="connsiteX95" y="connsiteY95"/>
              </a:cxn>
              <a:cxn ang="0">
                <a:pos x="connsiteX96" y="connsiteY96"/>
              </a:cxn>
              <a:cxn ang="0">
                <a:pos x="connsiteX97" y="connsiteY97"/>
              </a:cxn>
              <a:cxn ang="0">
                <a:pos x="connsiteX98" y="connsiteY98"/>
              </a:cxn>
              <a:cxn ang="0">
                <a:pos x="connsiteX99" y="connsiteY99"/>
              </a:cxn>
              <a:cxn ang="0">
                <a:pos x="connsiteX100" y="connsiteY100"/>
              </a:cxn>
              <a:cxn ang="0">
                <a:pos x="connsiteX101" y="connsiteY101"/>
              </a:cxn>
              <a:cxn ang="0">
                <a:pos x="connsiteX102" y="connsiteY102"/>
              </a:cxn>
              <a:cxn ang="0">
                <a:pos x="connsiteX103" y="connsiteY103"/>
              </a:cxn>
              <a:cxn ang="0">
                <a:pos x="connsiteX104" y="connsiteY104"/>
              </a:cxn>
              <a:cxn ang="0">
                <a:pos x="connsiteX105" y="connsiteY105"/>
              </a:cxn>
              <a:cxn ang="0">
                <a:pos x="connsiteX106" y="connsiteY106"/>
              </a:cxn>
              <a:cxn ang="0">
                <a:pos x="connsiteX107" y="connsiteY107"/>
              </a:cxn>
              <a:cxn ang="0">
                <a:pos x="connsiteX108" y="connsiteY108"/>
              </a:cxn>
              <a:cxn ang="0">
                <a:pos x="connsiteX109" y="connsiteY109"/>
              </a:cxn>
              <a:cxn ang="0">
                <a:pos x="connsiteX110" y="connsiteY110"/>
              </a:cxn>
              <a:cxn ang="0">
                <a:pos x="connsiteX111" y="connsiteY111"/>
              </a:cxn>
              <a:cxn ang="0">
                <a:pos x="connsiteX112" y="connsiteY112"/>
              </a:cxn>
              <a:cxn ang="0">
                <a:pos x="connsiteX113" y="connsiteY113"/>
              </a:cxn>
              <a:cxn ang="0">
                <a:pos x="connsiteX114" y="connsiteY114"/>
              </a:cxn>
              <a:cxn ang="0">
                <a:pos x="connsiteX115" y="connsiteY115"/>
              </a:cxn>
              <a:cxn ang="0">
                <a:pos x="connsiteX116" y="connsiteY116"/>
              </a:cxn>
              <a:cxn ang="0">
                <a:pos x="connsiteX117" y="connsiteY117"/>
              </a:cxn>
              <a:cxn ang="0">
                <a:pos x="connsiteX118" y="connsiteY118"/>
              </a:cxn>
              <a:cxn ang="0">
                <a:pos x="connsiteX119" y="connsiteY119"/>
              </a:cxn>
              <a:cxn ang="0">
                <a:pos x="connsiteX120" y="connsiteY120"/>
              </a:cxn>
              <a:cxn ang="0">
                <a:pos x="connsiteX121" y="connsiteY121"/>
              </a:cxn>
              <a:cxn ang="0">
                <a:pos x="connsiteX122" y="connsiteY122"/>
              </a:cxn>
              <a:cxn ang="0">
                <a:pos x="connsiteX123" y="connsiteY123"/>
              </a:cxn>
              <a:cxn ang="0">
                <a:pos x="connsiteX124" y="connsiteY124"/>
              </a:cxn>
              <a:cxn ang="0">
                <a:pos x="connsiteX125" y="connsiteY125"/>
              </a:cxn>
              <a:cxn ang="0">
                <a:pos x="connsiteX126" y="connsiteY126"/>
              </a:cxn>
              <a:cxn ang="0">
                <a:pos x="connsiteX127" y="connsiteY127"/>
              </a:cxn>
              <a:cxn ang="0">
                <a:pos x="connsiteX128" y="connsiteY128"/>
              </a:cxn>
              <a:cxn ang="0">
                <a:pos x="connsiteX129" y="connsiteY129"/>
              </a:cxn>
              <a:cxn ang="0">
                <a:pos x="connsiteX130" y="connsiteY130"/>
              </a:cxn>
              <a:cxn ang="0">
                <a:pos x="connsiteX131" y="connsiteY131"/>
              </a:cxn>
              <a:cxn ang="0">
                <a:pos x="connsiteX132" y="connsiteY132"/>
              </a:cxn>
              <a:cxn ang="0">
                <a:pos x="connsiteX133" y="connsiteY133"/>
              </a:cxn>
              <a:cxn ang="0">
                <a:pos x="connsiteX134" y="connsiteY134"/>
              </a:cxn>
              <a:cxn ang="0">
                <a:pos x="connsiteX135" y="connsiteY135"/>
              </a:cxn>
              <a:cxn ang="0">
                <a:pos x="connsiteX136" y="connsiteY136"/>
              </a:cxn>
              <a:cxn ang="0">
                <a:pos x="connsiteX137" y="connsiteY137"/>
              </a:cxn>
              <a:cxn ang="0">
                <a:pos x="connsiteX138" y="connsiteY138"/>
              </a:cxn>
              <a:cxn ang="0">
                <a:pos x="connsiteX139" y="connsiteY139"/>
              </a:cxn>
              <a:cxn ang="0">
                <a:pos x="connsiteX140" y="connsiteY140"/>
              </a:cxn>
              <a:cxn ang="0">
                <a:pos x="connsiteX141" y="connsiteY141"/>
              </a:cxn>
              <a:cxn ang="0">
                <a:pos x="connsiteX142" y="connsiteY142"/>
              </a:cxn>
              <a:cxn ang="0">
                <a:pos x="connsiteX143" y="connsiteY143"/>
              </a:cxn>
              <a:cxn ang="0">
                <a:pos x="connsiteX144" y="connsiteY144"/>
              </a:cxn>
              <a:cxn ang="0">
                <a:pos x="connsiteX145" y="connsiteY145"/>
              </a:cxn>
              <a:cxn ang="0">
                <a:pos x="connsiteX146" y="connsiteY146"/>
              </a:cxn>
              <a:cxn ang="0">
                <a:pos x="connsiteX147" y="connsiteY147"/>
              </a:cxn>
              <a:cxn ang="0">
                <a:pos x="connsiteX148" y="connsiteY148"/>
              </a:cxn>
              <a:cxn ang="0">
                <a:pos x="connsiteX149" y="connsiteY149"/>
              </a:cxn>
              <a:cxn ang="0">
                <a:pos x="connsiteX150" y="connsiteY150"/>
              </a:cxn>
              <a:cxn ang="0">
                <a:pos x="connsiteX151" y="connsiteY151"/>
              </a:cxn>
              <a:cxn ang="0">
                <a:pos x="connsiteX152" y="connsiteY152"/>
              </a:cxn>
              <a:cxn ang="0">
                <a:pos x="connsiteX153" y="connsiteY153"/>
              </a:cxn>
              <a:cxn ang="0">
                <a:pos x="connsiteX154" y="connsiteY154"/>
              </a:cxn>
              <a:cxn ang="0">
                <a:pos x="connsiteX155" y="connsiteY155"/>
              </a:cxn>
              <a:cxn ang="0">
                <a:pos x="connsiteX156" y="connsiteY156"/>
              </a:cxn>
              <a:cxn ang="0">
                <a:pos x="connsiteX157" y="connsiteY157"/>
              </a:cxn>
              <a:cxn ang="0">
                <a:pos x="connsiteX158" y="connsiteY158"/>
              </a:cxn>
              <a:cxn ang="0">
                <a:pos x="connsiteX159" y="connsiteY159"/>
              </a:cxn>
              <a:cxn ang="0">
                <a:pos x="connsiteX160" y="connsiteY160"/>
              </a:cxn>
              <a:cxn ang="0">
                <a:pos x="connsiteX161" y="connsiteY161"/>
              </a:cxn>
              <a:cxn ang="0">
                <a:pos x="connsiteX162" y="connsiteY162"/>
              </a:cxn>
              <a:cxn ang="0">
                <a:pos x="connsiteX163" y="connsiteY163"/>
              </a:cxn>
              <a:cxn ang="0">
                <a:pos x="connsiteX164" y="connsiteY164"/>
              </a:cxn>
              <a:cxn ang="0">
                <a:pos x="connsiteX165" y="connsiteY165"/>
              </a:cxn>
              <a:cxn ang="0">
                <a:pos x="connsiteX166" y="connsiteY166"/>
              </a:cxn>
              <a:cxn ang="0">
                <a:pos x="connsiteX167" y="connsiteY167"/>
              </a:cxn>
            </a:cxnLst>
            <a:rect l="l" t="t" r="r" b="b"/>
            <a:pathLst>
              <a:path w="12191999" h="6105653">
                <a:moveTo>
                  <a:pt x="7538181" y="484"/>
                </a:moveTo>
                <a:cubicBezTo>
                  <a:pt x="7546999" y="-833"/>
                  <a:pt x="7557492" y="439"/>
                  <a:pt x="7569993" y="5527"/>
                </a:cubicBezTo>
                <a:cubicBezTo>
                  <a:pt x="7612855" y="22971"/>
                  <a:pt x="7598567" y="54953"/>
                  <a:pt x="7587853" y="84028"/>
                </a:cubicBezTo>
                <a:cubicBezTo>
                  <a:pt x="7559278" y="153806"/>
                  <a:pt x="7559278" y="229401"/>
                  <a:pt x="7559278" y="325347"/>
                </a:cubicBezTo>
                <a:cubicBezTo>
                  <a:pt x="7695009" y="243938"/>
                  <a:pt x="7652146" y="95658"/>
                  <a:pt x="7795021" y="25878"/>
                </a:cubicBezTo>
                <a:cubicBezTo>
                  <a:pt x="7820024" y="113102"/>
                  <a:pt x="7770018" y="179974"/>
                  <a:pt x="7759302" y="249752"/>
                </a:cubicBezTo>
                <a:cubicBezTo>
                  <a:pt x="7748587" y="313717"/>
                  <a:pt x="7773590" y="328254"/>
                  <a:pt x="7852171" y="313717"/>
                </a:cubicBezTo>
                <a:cubicBezTo>
                  <a:pt x="7973615" y="290457"/>
                  <a:pt x="8034337" y="325347"/>
                  <a:pt x="8002190" y="418385"/>
                </a:cubicBezTo>
                <a:cubicBezTo>
                  <a:pt x="7970043" y="505609"/>
                  <a:pt x="8016478" y="514331"/>
                  <a:pt x="8084343" y="491072"/>
                </a:cubicBezTo>
                <a:cubicBezTo>
                  <a:pt x="8184355" y="456182"/>
                  <a:pt x="8262937" y="493979"/>
                  <a:pt x="8348662" y="520146"/>
                </a:cubicBezTo>
                <a:cubicBezTo>
                  <a:pt x="8477249" y="560851"/>
                  <a:pt x="8541543" y="543406"/>
                  <a:pt x="8637984" y="459090"/>
                </a:cubicBezTo>
                <a:cubicBezTo>
                  <a:pt x="8691561" y="409663"/>
                  <a:pt x="8737996" y="360236"/>
                  <a:pt x="8784431" y="290457"/>
                </a:cubicBezTo>
                <a:cubicBezTo>
                  <a:pt x="8809434" y="450367"/>
                  <a:pt x="8895158" y="284642"/>
                  <a:pt x="8948737" y="339884"/>
                </a:cubicBezTo>
                <a:cubicBezTo>
                  <a:pt x="8970168" y="453274"/>
                  <a:pt x="8798717" y="543406"/>
                  <a:pt x="8848725" y="697501"/>
                </a:cubicBezTo>
                <a:cubicBezTo>
                  <a:pt x="8995171" y="511424"/>
                  <a:pt x="9041606" y="302087"/>
                  <a:pt x="9238059" y="165437"/>
                </a:cubicBezTo>
                <a:cubicBezTo>
                  <a:pt x="9280921" y="197419"/>
                  <a:pt x="9238059" y="229401"/>
                  <a:pt x="9255919" y="255567"/>
                </a:cubicBezTo>
                <a:cubicBezTo>
                  <a:pt x="9266634" y="255567"/>
                  <a:pt x="9198767" y="560851"/>
                  <a:pt x="9477374" y="578295"/>
                </a:cubicBezTo>
                <a:cubicBezTo>
                  <a:pt x="9477374" y="584110"/>
                  <a:pt x="9477374" y="589925"/>
                  <a:pt x="9488091" y="595740"/>
                </a:cubicBezTo>
                <a:cubicBezTo>
                  <a:pt x="9527380" y="627722"/>
                  <a:pt x="9620249" y="598648"/>
                  <a:pt x="9627393" y="650981"/>
                </a:cubicBezTo>
                <a:cubicBezTo>
                  <a:pt x="9634537" y="709131"/>
                  <a:pt x="9666684" y="764373"/>
                  <a:pt x="9648824" y="825429"/>
                </a:cubicBezTo>
                <a:cubicBezTo>
                  <a:pt x="9634537" y="871948"/>
                  <a:pt x="9616678" y="921374"/>
                  <a:pt x="9616678" y="970802"/>
                </a:cubicBezTo>
                <a:cubicBezTo>
                  <a:pt x="9616678" y="1023136"/>
                  <a:pt x="9495233" y="1095822"/>
                  <a:pt x="9655968" y="1127805"/>
                </a:cubicBezTo>
                <a:cubicBezTo>
                  <a:pt x="9663111" y="1127805"/>
                  <a:pt x="9645252" y="1217935"/>
                  <a:pt x="9638109" y="1267362"/>
                </a:cubicBezTo>
                <a:cubicBezTo>
                  <a:pt x="9630965" y="1308066"/>
                  <a:pt x="9598818" y="1357494"/>
                  <a:pt x="9663111" y="1386568"/>
                </a:cubicBezTo>
                <a:cubicBezTo>
                  <a:pt x="9702403" y="1401105"/>
                  <a:pt x="9773840" y="1331326"/>
                  <a:pt x="9780984" y="1270269"/>
                </a:cubicBezTo>
                <a:cubicBezTo>
                  <a:pt x="9788127" y="1215028"/>
                  <a:pt x="9795271" y="1159787"/>
                  <a:pt x="9780984" y="1107452"/>
                </a:cubicBezTo>
                <a:cubicBezTo>
                  <a:pt x="9763125" y="1043488"/>
                  <a:pt x="9791699" y="1008598"/>
                  <a:pt x="9855993" y="991154"/>
                </a:cubicBezTo>
                <a:cubicBezTo>
                  <a:pt x="9923858" y="970802"/>
                  <a:pt x="9959577" y="933005"/>
                  <a:pt x="9991724" y="880670"/>
                </a:cubicBezTo>
                <a:cubicBezTo>
                  <a:pt x="10070305" y="752742"/>
                  <a:pt x="10163174" y="630630"/>
                  <a:pt x="10209609" y="491071"/>
                </a:cubicBezTo>
                <a:cubicBezTo>
                  <a:pt x="10216753" y="464905"/>
                  <a:pt x="10231040" y="432923"/>
                  <a:pt x="10291762" y="421292"/>
                </a:cubicBezTo>
                <a:cubicBezTo>
                  <a:pt x="10198893" y="799262"/>
                  <a:pt x="9959577" y="1142341"/>
                  <a:pt x="9973865" y="1531941"/>
                </a:cubicBezTo>
                <a:cubicBezTo>
                  <a:pt x="10048874" y="1427272"/>
                  <a:pt x="10052446" y="1302252"/>
                  <a:pt x="10106024" y="1188861"/>
                </a:cubicBezTo>
                <a:cubicBezTo>
                  <a:pt x="10145315" y="1270269"/>
                  <a:pt x="10102453" y="1345863"/>
                  <a:pt x="10081022" y="1421458"/>
                </a:cubicBezTo>
                <a:cubicBezTo>
                  <a:pt x="10063162" y="1485421"/>
                  <a:pt x="10059590" y="1543570"/>
                  <a:pt x="10170318" y="1549385"/>
                </a:cubicBezTo>
                <a:cubicBezTo>
                  <a:pt x="10181034" y="1549385"/>
                  <a:pt x="10188178" y="1549385"/>
                  <a:pt x="10198893" y="1549385"/>
                </a:cubicBezTo>
                <a:cubicBezTo>
                  <a:pt x="10245327" y="1526126"/>
                  <a:pt x="10266759" y="1494144"/>
                  <a:pt x="10281046" y="1453439"/>
                </a:cubicBezTo>
                <a:cubicBezTo>
                  <a:pt x="10288190" y="1430180"/>
                  <a:pt x="10302477" y="1398198"/>
                  <a:pt x="10334625" y="1398198"/>
                </a:cubicBezTo>
                <a:cubicBezTo>
                  <a:pt x="10456068" y="1401105"/>
                  <a:pt x="10491787" y="1322604"/>
                  <a:pt x="10527506" y="1247010"/>
                </a:cubicBezTo>
                <a:cubicBezTo>
                  <a:pt x="10588228" y="1287714"/>
                  <a:pt x="10545365" y="1322604"/>
                  <a:pt x="10548937" y="1354586"/>
                </a:cubicBezTo>
                <a:cubicBezTo>
                  <a:pt x="10552509" y="1374938"/>
                  <a:pt x="10556080" y="1395290"/>
                  <a:pt x="10588228" y="1395290"/>
                </a:cubicBezTo>
                <a:cubicBezTo>
                  <a:pt x="10613230" y="1395290"/>
                  <a:pt x="10645378" y="1386568"/>
                  <a:pt x="10645378" y="1366216"/>
                </a:cubicBezTo>
                <a:cubicBezTo>
                  <a:pt x="10648949" y="1238288"/>
                  <a:pt x="10820400" y="1165601"/>
                  <a:pt x="10820400" y="1031858"/>
                </a:cubicBezTo>
                <a:cubicBezTo>
                  <a:pt x="10820400" y="950449"/>
                  <a:pt x="10916840" y="1072563"/>
                  <a:pt x="10956131" y="1005691"/>
                </a:cubicBezTo>
                <a:cubicBezTo>
                  <a:pt x="10966847" y="991154"/>
                  <a:pt x="10981133" y="1046395"/>
                  <a:pt x="10977562" y="1069655"/>
                </a:cubicBezTo>
                <a:cubicBezTo>
                  <a:pt x="10973991" y="1092915"/>
                  <a:pt x="10948987" y="1113267"/>
                  <a:pt x="10966847" y="1142341"/>
                </a:cubicBezTo>
                <a:cubicBezTo>
                  <a:pt x="11031140" y="1156879"/>
                  <a:pt x="11056143" y="1119081"/>
                  <a:pt x="11074003" y="1084192"/>
                </a:cubicBezTo>
                <a:cubicBezTo>
                  <a:pt x="11116865" y="1008598"/>
                  <a:pt x="11166871" y="933005"/>
                  <a:pt x="11181159" y="848688"/>
                </a:cubicBezTo>
                <a:cubicBezTo>
                  <a:pt x="11184730" y="819614"/>
                  <a:pt x="11202590" y="802169"/>
                  <a:pt x="11238309" y="805077"/>
                </a:cubicBezTo>
                <a:cubicBezTo>
                  <a:pt x="11284744" y="810891"/>
                  <a:pt x="11270456" y="839966"/>
                  <a:pt x="11266884" y="863226"/>
                </a:cubicBezTo>
                <a:cubicBezTo>
                  <a:pt x="11263312" y="877763"/>
                  <a:pt x="11252596" y="892300"/>
                  <a:pt x="11277600" y="906838"/>
                </a:cubicBezTo>
                <a:cubicBezTo>
                  <a:pt x="11531203" y="566666"/>
                  <a:pt x="11516915" y="386403"/>
                  <a:pt x="11724084" y="5527"/>
                </a:cubicBezTo>
                <a:cubicBezTo>
                  <a:pt x="11763375" y="89842"/>
                  <a:pt x="11734800" y="150899"/>
                  <a:pt x="11727656" y="209048"/>
                </a:cubicBezTo>
                <a:cubicBezTo>
                  <a:pt x="11709796" y="354421"/>
                  <a:pt x="11677649" y="264290"/>
                  <a:pt x="11656218" y="409663"/>
                </a:cubicBezTo>
                <a:cubicBezTo>
                  <a:pt x="11645503" y="479442"/>
                  <a:pt x="11609784" y="543406"/>
                  <a:pt x="11666934" y="621907"/>
                </a:cubicBezTo>
                <a:cubicBezTo>
                  <a:pt x="11706225" y="674241"/>
                  <a:pt x="11663362" y="758557"/>
                  <a:pt x="11631215" y="822521"/>
                </a:cubicBezTo>
                <a:cubicBezTo>
                  <a:pt x="11602640" y="874856"/>
                  <a:pt x="11595497" y="927190"/>
                  <a:pt x="11631215" y="996969"/>
                </a:cubicBezTo>
                <a:cubicBezTo>
                  <a:pt x="11652646" y="933005"/>
                  <a:pt x="11670505" y="883578"/>
                  <a:pt x="11684793" y="834151"/>
                </a:cubicBezTo>
                <a:cubicBezTo>
                  <a:pt x="11695509" y="793447"/>
                  <a:pt x="11720512" y="770187"/>
                  <a:pt x="11774090" y="773095"/>
                </a:cubicBezTo>
                <a:cubicBezTo>
                  <a:pt x="11802665" y="773095"/>
                  <a:pt x="11841956" y="764373"/>
                  <a:pt x="11856243" y="793447"/>
                </a:cubicBezTo>
                <a:cubicBezTo>
                  <a:pt x="11870531" y="816706"/>
                  <a:pt x="11856243" y="848688"/>
                  <a:pt x="11831240" y="860319"/>
                </a:cubicBezTo>
                <a:cubicBezTo>
                  <a:pt x="11784806" y="874856"/>
                  <a:pt x="11741944" y="889393"/>
                  <a:pt x="11738371" y="938820"/>
                </a:cubicBezTo>
                <a:cubicBezTo>
                  <a:pt x="11731228" y="1005691"/>
                  <a:pt x="11759802" y="967894"/>
                  <a:pt x="11795521" y="956264"/>
                </a:cubicBezTo>
                <a:cubicBezTo>
                  <a:pt x="11834812" y="944634"/>
                  <a:pt x="11845527" y="979524"/>
                  <a:pt x="11838384" y="1002784"/>
                </a:cubicBezTo>
                <a:cubicBezTo>
                  <a:pt x="11806237" y="1090007"/>
                  <a:pt x="11863387" y="1180138"/>
                  <a:pt x="11816952" y="1270269"/>
                </a:cubicBezTo>
                <a:cubicBezTo>
                  <a:pt x="11931252" y="1247010"/>
                  <a:pt x="11981259" y="1197583"/>
                  <a:pt x="11999118" y="1092915"/>
                </a:cubicBezTo>
                <a:cubicBezTo>
                  <a:pt x="12002690" y="1055118"/>
                  <a:pt x="11995547" y="1014413"/>
                  <a:pt x="12027693" y="979524"/>
                </a:cubicBezTo>
                <a:cubicBezTo>
                  <a:pt x="12045553" y="959172"/>
                  <a:pt x="12066984" y="938820"/>
                  <a:pt x="12102703" y="953357"/>
                </a:cubicBezTo>
                <a:cubicBezTo>
                  <a:pt x="12127705" y="962080"/>
                  <a:pt x="12127705" y="985338"/>
                  <a:pt x="12120562" y="1005691"/>
                </a:cubicBezTo>
                <a:cubicBezTo>
                  <a:pt x="12081272" y="1090007"/>
                  <a:pt x="12070555" y="1180138"/>
                  <a:pt x="12056268" y="1267362"/>
                </a:cubicBezTo>
                <a:cubicBezTo>
                  <a:pt x="12052697" y="1281899"/>
                  <a:pt x="12045553" y="1296437"/>
                  <a:pt x="12081272" y="1310974"/>
                </a:cubicBezTo>
                <a:cubicBezTo>
                  <a:pt x="12113418" y="1209213"/>
                  <a:pt x="12156280" y="1110359"/>
                  <a:pt x="12191999" y="1008598"/>
                </a:cubicBezTo>
                <a:lnTo>
                  <a:pt x="12191999" y="6105653"/>
                </a:lnTo>
                <a:lnTo>
                  <a:pt x="0" y="6105653"/>
                </a:lnTo>
                <a:lnTo>
                  <a:pt x="0" y="927116"/>
                </a:lnTo>
                <a:lnTo>
                  <a:pt x="61930" y="902578"/>
                </a:lnTo>
                <a:cubicBezTo>
                  <a:pt x="91454" y="894128"/>
                  <a:pt x="122931" y="887949"/>
                  <a:pt x="155971" y="883588"/>
                </a:cubicBezTo>
                <a:cubicBezTo>
                  <a:pt x="223837" y="877773"/>
                  <a:pt x="245268" y="839976"/>
                  <a:pt x="277414" y="802179"/>
                </a:cubicBezTo>
                <a:cubicBezTo>
                  <a:pt x="388143" y="674251"/>
                  <a:pt x="488155" y="537601"/>
                  <a:pt x="638174" y="430025"/>
                </a:cubicBezTo>
                <a:cubicBezTo>
                  <a:pt x="620315" y="555046"/>
                  <a:pt x="520302" y="653899"/>
                  <a:pt x="477440" y="784735"/>
                </a:cubicBezTo>
                <a:cubicBezTo>
                  <a:pt x="641746" y="680066"/>
                  <a:pt x="727471" y="543415"/>
                  <a:pt x="827483" y="418395"/>
                </a:cubicBezTo>
                <a:cubicBezTo>
                  <a:pt x="873917" y="360246"/>
                  <a:pt x="931068" y="307912"/>
                  <a:pt x="956071" y="241040"/>
                </a:cubicBezTo>
                <a:cubicBezTo>
                  <a:pt x="961429" y="223595"/>
                  <a:pt x="972814" y="196338"/>
                  <a:pt x="999268" y="192386"/>
                </a:cubicBezTo>
                <a:cubicBezTo>
                  <a:pt x="1008086" y="191069"/>
                  <a:pt x="1018579" y="192341"/>
                  <a:pt x="1031080" y="197429"/>
                </a:cubicBezTo>
                <a:cubicBezTo>
                  <a:pt x="1073942" y="214873"/>
                  <a:pt x="1059654" y="246855"/>
                  <a:pt x="1048940" y="275930"/>
                </a:cubicBezTo>
                <a:cubicBezTo>
                  <a:pt x="1020365" y="345708"/>
                  <a:pt x="1020365" y="421303"/>
                  <a:pt x="1020365" y="517249"/>
                </a:cubicBezTo>
                <a:cubicBezTo>
                  <a:pt x="1156096" y="435840"/>
                  <a:pt x="1113233" y="287560"/>
                  <a:pt x="1256108" y="217780"/>
                </a:cubicBezTo>
                <a:cubicBezTo>
                  <a:pt x="1281111" y="305004"/>
                  <a:pt x="1231105" y="371876"/>
                  <a:pt x="1220389" y="441654"/>
                </a:cubicBezTo>
                <a:cubicBezTo>
                  <a:pt x="1209674" y="505619"/>
                  <a:pt x="1234677" y="520156"/>
                  <a:pt x="1313258" y="505619"/>
                </a:cubicBezTo>
                <a:cubicBezTo>
                  <a:pt x="1434702" y="482359"/>
                  <a:pt x="1495424" y="517249"/>
                  <a:pt x="1463277" y="610287"/>
                </a:cubicBezTo>
                <a:cubicBezTo>
                  <a:pt x="1431130" y="697511"/>
                  <a:pt x="1477565" y="706233"/>
                  <a:pt x="1545430" y="682974"/>
                </a:cubicBezTo>
                <a:cubicBezTo>
                  <a:pt x="1645442" y="648084"/>
                  <a:pt x="1724024" y="685881"/>
                  <a:pt x="1809749" y="712048"/>
                </a:cubicBezTo>
                <a:cubicBezTo>
                  <a:pt x="1938336" y="752753"/>
                  <a:pt x="2002630" y="735308"/>
                  <a:pt x="2099071" y="650992"/>
                </a:cubicBezTo>
                <a:cubicBezTo>
                  <a:pt x="2152648" y="601565"/>
                  <a:pt x="2199083" y="552138"/>
                  <a:pt x="2245518" y="482359"/>
                </a:cubicBezTo>
                <a:cubicBezTo>
                  <a:pt x="2270521" y="642269"/>
                  <a:pt x="2356245" y="476544"/>
                  <a:pt x="2409824" y="531786"/>
                </a:cubicBezTo>
                <a:cubicBezTo>
                  <a:pt x="2431255" y="645176"/>
                  <a:pt x="2259804" y="735308"/>
                  <a:pt x="2309812" y="889403"/>
                </a:cubicBezTo>
                <a:cubicBezTo>
                  <a:pt x="2456258" y="703326"/>
                  <a:pt x="2502693" y="493989"/>
                  <a:pt x="2699146" y="357339"/>
                </a:cubicBezTo>
                <a:cubicBezTo>
                  <a:pt x="2742008" y="389321"/>
                  <a:pt x="2699146" y="421303"/>
                  <a:pt x="2717006" y="447469"/>
                </a:cubicBezTo>
                <a:cubicBezTo>
                  <a:pt x="2727721" y="447469"/>
                  <a:pt x="2659854" y="752753"/>
                  <a:pt x="2938461" y="770197"/>
                </a:cubicBezTo>
                <a:cubicBezTo>
                  <a:pt x="2938461" y="776012"/>
                  <a:pt x="2938461" y="781827"/>
                  <a:pt x="2949178" y="787642"/>
                </a:cubicBezTo>
                <a:cubicBezTo>
                  <a:pt x="2988467" y="819624"/>
                  <a:pt x="3081336" y="790550"/>
                  <a:pt x="3088480" y="842883"/>
                </a:cubicBezTo>
                <a:cubicBezTo>
                  <a:pt x="3095624" y="901033"/>
                  <a:pt x="3127771" y="956275"/>
                  <a:pt x="3109911" y="1017331"/>
                </a:cubicBezTo>
                <a:cubicBezTo>
                  <a:pt x="3095624" y="1063850"/>
                  <a:pt x="3077765" y="1113276"/>
                  <a:pt x="3077765" y="1162704"/>
                </a:cubicBezTo>
                <a:cubicBezTo>
                  <a:pt x="3077765" y="1215038"/>
                  <a:pt x="2956320" y="1287724"/>
                  <a:pt x="3117055" y="1319707"/>
                </a:cubicBezTo>
                <a:cubicBezTo>
                  <a:pt x="3124198" y="1319707"/>
                  <a:pt x="3106339" y="1409837"/>
                  <a:pt x="3099196" y="1459264"/>
                </a:cubicBezTo>
                <a:cubicBezTo>
                  <a:pt x="3092052" y="1499968"/>
                  <a:pt x="3059905" y="1549396"/>
                  <a:pt x="3124198" y="1578470"/>
                </a:cubicBezTo>
                <a:cubicBezTo>
                  <a:pt x="3163490" y="1593007"/>
                  <a:pt x="3234927" y="1523228"/>
                  <a:pt x="3242071" y="1462171"/>
                </a:cubicBezTo>
                <a:cubicBezTo>
                  <a:pt x="3249214" y="1406930"/>
                  <a:pt x="3256358" y="1351689"/>
                  <a:pt x="3242071" y="1299354"/>
                </a:cubicBezTo>
                <a:cubicBezTo>
                  <a:pt x="3224212" y="1235390"/>
                  <a:pt x="3252786" y="1200500"/>
                  <a:pt x="3317080" y="1183056"/>
                </a:cubicBezTo>
                <a:cubicBezTo>
                  <a:pt x="3384945" y="1162704"/>
                  <a:pt x="3420664" y="1124907"/>
                  <a:pt x="3452811" y="1072572"/>
                </a:cubicBezTo>
                <a:cubicBezTo>
                  <a:pt x="3531392" y="944644"/>
                  <a:pt x="3624261" y="822532"/>
                  <a:pt x="3670696" y="682973"/>
                </a:cubicBezTo>
                <a:cubicBezTo>
                  <a:pt x="3677840" y="656807"/>
                  <a:pt x="3692127" y="624825"/>
                  <a:pt x="3752849" y="613194"/>
                </a:cubicBezTo>
                <a:cubicBezTo>
                  <a:pt x="3659980" y="991164"/>
                  <a:pt x="3420664" y="1334243"/>
                  <a:pt x="3434952" y="1723843"/>
                </a:cubicBezTo>
                <a:cubicBezTo>
                  <a:pt x="3509961" y="1619174"/>
                  <a:pt x="3513533" y="1494154"/>
                  <a:pt x="3567111" y="1380763"/>
                </a:cubicBezTo>
                <a:cubicBezTo>
                  <a:pt x="3606402" y="1462171"/>
                  <a:pt x="3563540" y="1537765"/>
                  <a:pt x="3542109" y="1613360"/>
                </a:cubicBezTo>
                <a:cubicBezTo>
                  <a:pt x="3524249" y="1677323"/>
                  <a:pt x="3520677" y="1735472"/>
                  <a:pt x="3631405" y="1741287"/>
                </a:cubicBezTo>
                <a:cubicBezTo>
                  <a:pt x="3642121" y="1741287"/>
                  <a:pt x="3649265" y="1741287"/>
                  <a:pt x="3659980" y="1741287"/>
                </a:cubicBezTo>
                <a:cubicBezTo>
                  <a:pt x="3706414" y="1718028"/>
                  <a:pt x="3727846" y="1686046"/>
                  <a:pt x="3742133" y="1645341"/>
                </a:cubicBezTo>
                <a:cubicBezTo>
                  <a:pt x="3749277" y="1622082"/>
                  <a:pt x="3763564" y="1590100"/>
                  <a:pt x="3795712" y="1590100"/>
                </a:cubicBezTo>
                <a:cubicBezTo>
                  <a:pt x="3917155" y="1593007"/>
                  <a:pt x="3952874" y="1514506"/>
                  <a:pt x="3988593" y="1438912"/>
                </a:cubicBezTo>
                <a:cubicBezTo>
                  <a:pt x="4049315" y="1479616"/>
                  <a:pt x="4006452" y="1514506"/>
                  <a:pt x="4010024" y="1546488"/>
                </a:cubicBezTo>
                <a:cubicBezTo>
                  <a:pt x="4013596" y="1566840"/>
                  <a:pt x="4017167" y="1587192"/>
                  <a:pt x="4049315" y="1587192"/>
                </a:cubicBezTo>
                <a:cubicBezTo>
                  <a:pt x="4074317" y="1587192"/>
                  <a:pt x="4106465" y="1578470"/>
                  <a:pt x="4106465" y="1558118"/>
                </a:cubicBezTo>
                <a:cubicBezTo>
                  <a:pt x="4110036" y="1430190"/>
                  <a:pt x="4281487" y="1357503"/>
                  <a:pt x="4281487" y="1223760"/>
                </a:cubicBezTo>
                <a:cubicBezTo>
                  <a:pt x="4281487" y="1142351"/>
                  <a:pt x="4377927" y="1264465"/>
                  <a:pt x="4417219" y="1197593"/>
                </a:cubicBezTo>
                <a:cubicBezTo>
                  <a:pt x="4427935" y="1183056"/>
                  <a:pt x="4442220" y="1238297"/>
                  <a:pt x="4438649" y="1261557"/>
                </a:cubicBezTo>
                <a:cubicBezTo>
                  <a:pt x="4435078" y="1284817"/>
                  <a:pt x="4410074" y="1305169"/>
                  <a:pt x="4427935" y="1334243"/>
                </a:cubicBezTo>
                <a:cubicBezTo>
                  <a:pt x="4492228" y="1348781"/>
                  <a:pt x="4517230" y="1310983"/>
                  <a:pt x="4535090" y="1276094"/>
                </a:cubicBezTo>
                <a:cubicBezTo>
                  <a:pt x="4577952" y="1200500"/>
                  <a:pt x="4627958" y="1124907"/>
                  <a:pt x="4642246" y="1040590"/>
                </a:cubicBezTo>
                <a:cubicBezTo>
                  <a:pt x="4645817" y="1011516"/>
                  <a:pt x="4663677" y="994071"/>
                  <a:pt x="4699396" y="996979"/>
                </a:cubicBezTo>
                <a:cubicBezTo>
                  <a:pt x="4745832" y="1002793"/>
                  <a:pt x="4731544" y="1031868"/>
                  <a:pt x="4727971" y="1055128"/>
                </a:cubicBezTo>
                <a:cubicBezTo>
                  <a:pt x="4724399" y="1069665"/>
                  <a:pt x="4713683" y="1084202"/>
                  <a:pt x="4738688" y="1098740"/>
                </a:cubicBezTo>
                <a:cubicBezTo>
                  <a:pt x="4992291" y="758568"/>
                  <a:pt x="4978002" y="578305"/>
                  <a:pt x="5185172" y="197429"/>
                </a:cubicBezTo>
                <a:cubicBezTo>
                  <a:pt x="5224462" y="281744"/>
                  <a:pt x="5195887" y="342801"/>
                  <a:pt x="5188744" y="400950"/>
                </a:cubicBezTo>
                <a:cubicBezTo>
                  <a:pt x="5170883" y="546323"/>
                  <a:pt x="5138736" y="456192"/>
                  <a:pt x="5117306" y="601565"/>
                </a:cubicBezTo>
                <a:cubicBezTo>
                  <a:pt x="5106590" y="671344"/>
                  <a:pt x="5070871" y="735308"/>
                  <a:pt x="5128021" y="813809"/>
                </a:cubicBezTo>
                <a:cubicBezTo>
                  <a:pt x="5167312" y="866143"/>
                  <a:pt x="5124450" y="950459"/>
                  <a:pt x="5092302" y="1014423"/>
                </a:cubicBezTo>
                <a:cubicBezTo>
                  <a:pt x="5063727" y="1066758"/>
                  <a:pt x="5056585" y="1119092"/>
                  <a:pt x="5092302" y="1188871"/>
                </a:cubicBezTo>
                <a:cubicBezTo>
                  <a:pt x="5113734" y="1124907"/>
                  <a:pt x="5131592" y="1075480"/>
                  <a:pt x="5145880" y="1026053"/>
                </a:cubicBezTo>
                <a:cubicBezTo>
                  <a:pt x="5156596" y="985349"/>
                  <a:pt x="5181600" y="962089"/>
                  <a:pt x="5235177" y="964997"/>
                </a:cubicBezTo>
                <a:cubicBezTo>
                  <a:pt x="5263752" y="964997"/>
                  <a:pt x="5303044" y="956275"/>
                  <a:pt x="5317331" y="985349"/>
                </a:cubicBezTo>
                <a:cubicBezTo>
                  <a:pt x="5331618" y="1008608"/>
                  <a:pt x="5317331" y="1040590"/>
                  <a:pt x="5292327" y="1052221"/>
                </a:cubicBezTo>
                <a:cubicBezTo>
                  <a:pt x="5245894" y="1066758"/>
                  <a:pt x="5203031" y="1081295"/>
                  <a:pt x="5199458" y="1130722"/>
                </a:cubicBezTo>
                <a:cubicBezTo>
                  <a:pt x="5192315" y="1197593"/>
                  <a:pt x="5220889" y="1159796"/>
                  <a:pt x="5256608" y="1148166"/>
                </a:cubicBezTo>
                <a:cubicBezTo>
                  <a:pt x="5295899" y="1136536"/>
                  <a:pt x="5306616" y="1171426"/>
                  <a:pt x="5299471" y="1194686"/>
                </a:cubicBezTo>
                <a:cubicBezTo>
                  <a:pt x="5267324" y="1281909"/>
                  <a:pt x="5324474" y="1372040"/>
                  <a:pt x="5278039" y="1462171"/>
                </a:cubicBezTo>
                <a:cubicBezTo>
                  <a:pt x="5392339" y="1438912"/>
                  <a:pt x="5442347" y="1389485"/>
                  <a:pt x="5460205" y="1284817"/>
                </a:cubicBezTo>
                <a:cubicBezTo>
                  <a:pt x="5463777" y="1247020"/>
                  <a:pt x="5456634" y="1206315"/>
                  <a:pt x="5488780" y="1171426"/>
                </a:cubicBezTo>
                <a:cubicBezTo>
                  <a:pt x="5502175" y="1156162"/>
                  <a:pt x="5517579" y="1140898"/>
                  <a:pt x="5539513" y="1140353"/>
                </a:cubicBezTo>
                <a:lnTo>
                  <a:pt x="5552720" y="1143022"/>
                </a:lnTo>
                <a:lnTo>
                  <a:pt x="5574208" y="1115811"/>
                </a:lnTo>
                <a:cubicBezTo>
                  <a:pt x="5609034" y="1085646"/>
                  <a:pt x="5659040" y="1068202"/>
                  <a:pt x="5734050" y="1075470"/>
                </a:cubicBezTo>
                <a:cubicBezTo>
                  <a:pt x="5776912" y="1078377"/>
                  <a:pt x="5809058" y="1055118"/>
                  <a:pt x="5798343" y="1020228"/>
                </a:cubicBezTo>
                <a:cubicBezTo>
                  <a:pt x="5776912" y="953357"/>
                  <a:pt x="5837634" y="921375"/>
                  <a:pt x="5884068" y="883578"/>
                </a:cubicBezTo>
                <a:cubicBezTo>
                  <a:pt x="5966221" y="816706"/>
                  <a:pt x="6051947" y="752742"/>
                  <a:pt x="6066234" y="645166"/>
                </a:cubicBezTo>
                <a:cubicBezTo>
                  <a:pt x="6130528" y="665519"/>
                  <a:pt x="6123384" y="700408"/>
                  <a:pt x="6109096" y="732391"/>
                </a:cubicBezTo>
                <a:cubicBezTo>
                  <a:pt x="6073377" y="816706"/>
                  <a:pt x="6034087" y="901023"/>
                  <a:pt x="5998368" y="985338"/>
                </a:cubicBezTo>
                <a:cubicBezTo>
                  <a:pt x="5976937" y="1040581"/>
                  <a:pt x="5944790" y="1095822"/>
                  <a:pt x="5969793" y="1168509"/>
                </a:cubicBezTo>
                <a:cubicBezTo>
                  <a:pt x="6098380" y="1104545"/>
                  <a:pt x="6123384" y="996969"/>
                  <a:pt x="6162674" y="909745"/>
                </a:cubicBezTo>
                <a:cubicBezTo>
                  <a:pt x="6212681" y="802169"/>
                  <a:pt x="6305549" y="738205"/>
                  <a:pt x="6412705" y="659704"/>
                </a:cubicBezTo>
                <a:cubicBezTo>
                  <a:pt x="6441280" y="738205"/>
                  <a:pt x="6362699" y="787632"/>
                  <a:pt x="6366271" y="851596"/>
                </a:cubicBezTo>
                <a:cubicBezTo>
                  <a:pt x="6376987" y="854503"/>
                  <a:pt x="6398418" y="860319"/>
                  <a:pt x="6398418" y="860319"/>
                </a:cubicBezTo>
                <a:cubicBezTo>
                  <a:pt x="6455568" y="755650"/>
                  <a:pt x="6562724" y="709131"/>
                  <a:pt x="6694884" y="691686"/>
                </a:cubicBezTo>
                <a:cubicBezTo>
                  <a:pt x="6762750" y="685871"/>
                  <a:pt x="6784181" y="648074"/>
                  <a:pt x="6816327" y="610277"/>
                </a:cubicBezTo>
                <a:cubicBezTo>
                  <a:pt x="6927056" y="482349"/>
                  <a:pt x="7027068" y="345699"/>
                  <a:pt x="7177087" y="238123"/>
                </a:cubicBezTo>
                <a:cubicBezTo>
                  <a:pt x="7159228" y="363144"/>
                  <a:pt x="7059215" y="461997"/>
                  <a:pt x="7016353" y="592833"/>
                </a:cubicBezTo>
                <a:cubicBezTo>
                  <a:pt x="7180659" y="488164"/>
                  <a:pt x="7266384" y="351513"/>
                  <a:pt x="7366396" y="226493"/>
                </a:cubicBezTo>
                <a:cubicBezTo>
                  <a:pt x="7412830" y="168344"/>
                  <a:pt x="7469981" y="116010"/>
                  <a:pt x="7494984" y="49138"/>
                </a:cubicBezTo>
                <a:cubicBezTo>
                  <a:pt x="7500342" y="31693"/>
                  <a:pt x="7511727" y="4436"/>
                  <a:pt x="7538181" y="484"/>
                </a:cubicBezTo>
                <a:close/>
              </a:path>
            </a:pathLst>
          </a:custGeom>
          <a:solidFill>
            <a:srgbClr val="21B82E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E9ADD72C-DD4A-BCEE-1A02-0498D2F5D0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Septumdefect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8EC35D60-20EC-B0C1-68D1-B1F620306FB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49060058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57976922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78FD1E94-B12F-434F-8027-5DBEAC55A13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: Shape 10">
            <a:extLst>
              <a:ext uri="{FF2B5EF4-FFF2-40B4-BE49-F238E27FC236}">
                <a16:creationId xmlns:a16="http://schemas.microsoft.com/office/drawing/2014/main" id="{1BC8109F-B452-45EE-8BB3-65433C03960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768100" y="-1"/>
            <a:ext cx="10423900" cy="5920155"/>
          </a:xfrm>
          <a:custGeom>
            <a:avLst/>
            <a:gdLst>
              <a:gd name="connsiteX0" fmla="*/ 10423900 w 10423900"/>
              <a:gd name="connsiteY0" fmla="*/ 0 h 5491534"/>
              <a:gd name="connsiteX1" fmla="*/ 3493157 w 10423900"/>
              <a:gd name="connsiteY1" fmla="*/ 0 h 5491534"/>
              <a:gd name="connsiteX2" fmla="*/ 3493018 w 10423900"/>
              <a:gd name="connsiteY2" fmla="*/ 31 h 5491534"/>
              <a:gd name="connsiteX3" fmla="*/ 3245493 w 10423900"/>
              <a:gd name="connsiteY3" fmla="*/ 104839 h 5491534"/>
              <a:gd name="connsiteX4" fmla="*/ 4434802 w 10423900"/>
              <a:gd name="connsiteY4" fmla="*/ 284558 h 5491534"/>
              <a:gd name="connsiteX5" fmla="*/ 4011937 w 10423900"/>
              <a:gd name="connsiteY5" fmla="*/ 395559 h 5491534"/>
              <a:gd name="connsiteX6" fmla="*/ 3573213 w 10423900"/>
              <a:gd name="connsiteY6" fmla="*/ 474847 h 5491534"/>
              <a:gd name="connsiteX7" fmla="*/ 3097489 w 10423900"/>
              <a:gd name="connsiteY7" fmla="*/ 532990 h 5491534"/>
              <a:gd name="connsiteX8" fmla="*/ 2664052 w 10423900"/>
              <a:gd name="connsiteY8" fmla="*/ 649279 h 5491534"/>
              <a:gd name="connsiteX9" fmla="*/ 3795218 w 10423900"/>
              <a:gd name="connsiteY9" fmla="*/ 696852 h 5491534"/>
              <a:gd name="connsiteX10" fmla="*/ 3208492 w 10423900"/>
              <a:gd name="connsiteY10" fmla="*/ 802568 h 5491534"/>
              <a:gd name="connsiteX11" fmla="*/ 2727483 w 10423900"/>
              <a:gd name="connsiteY11" fmla="*/ 939999 h 5491534"/>
              <a:gd name="connsiteX12" fmla="*/ 2389190 w 10423900"/>
              <a:gd name="connsiteY12" fmla="*/ 1003429 h 5491534"/>
              <a:gd name="connsiteX13" fmla="*/ 2029754 w 10423900"/>
              <a:gd name="connsiteY13" fmla="*/ 1019287 h 5491534"/>
              <a:gd name="connsiteX14" fmla="*/ 1945181 w 10423900"/>
              <a:gd name="connsiteY14" fmla="*/ 1119716 h 5491534"/>
              <a:gd name="connsiteX15" fmla="*/ 2056184 w 10423900"/>
              <a:gd name="connsiteY15" fmla="*/ 1225434 h 5491534"/>
              <a:gd name="connsiteX16" fmla="*/ 2225329 w 10423900"/>
              <a:gd name="connsiteY16" fmla="*/ 1236004 h 5491534"/>
              <a:gd name="connsiteX17" fmla="*/ 3234920 w 10423900"/>
              <a:gd name="connsiteY17" fmla="*/ 1262435 h 5491534"/>
              <a:gd name="connsiteX18" fmla="*/ 0 w 10423900"/>
              <a:gd name="connsiteY18" fmla="*/ 1495009 h 5491534"/>
              <a:gd name="connsiteX19" fmla="*/ 438724 w 10423900"/>
              <a:gd name="connsiteY19" fmla="*/ 1637728 h 5491534"/>
              <a:gd name="connsiteX20" fmla="*/ 586726 w 10423900"/>
              <a:gd name="connsiteY20" fmla="*/ 2028877 h 5491534"/>
              <a:gd name="connsiteX21" fmla="*/ 1125878 w 10423900"/>
              <a:gd name="connsiteY21" fmla="*/ 2250882 h 5491534"/>
              <a:gd name="connsiteX22" fmla="*/ 1474744 w 10423900"/>
              <a:gd name="connsiteY22" fmla="*/ 2330169 h 5491534"/>
              <a:gd name="connsiteX23" fmla="*/ 2272901 w 10423900"/>
              <a:gd name="connsiteY23" fmla="*/ 2446458 h 5491534"/>
              <a:gd name="connsiteX24" fmla="*/ 2389190 w 10423900"/>
              <a:gd name="connsiteY24" fmla="*/ 2636747 h 5491534"/>
              <a:gd name="connsiteX25" fmla="*/ 2489621 w 10423900"/>
              <a:gd name="connsiteY25" fmla="*/ 2848179 h 5491534"/>
              <a:gd name="connsiteX26" fmla="*/ 2701053 w 10423900"/>
              <a:gd name="connsiteY26" fmla="*/ 2985611 h 5491534"/>
              <a:gd name="connsiteX27" fmla="*/ 1057165 w 10423900"/>
              <a:gd name="connsiteY27" fmla="*/ 2964468 h 5491534"/>
              <a:gd name="connsiteX28" fmla="*/ 2912485 w 10423900"/>
              <a:gd name="connsiteY28" fmla="*/ 3408477 h 5491534"/>
              <a:gd name="connsiteX29" fmla="*/ 2748626 w 10423900"/>
              <a:gd name="connsiteY29" fmla="*/ 3582909 h 5491534"/>
              <a:gd name="connsiteX30" fmla="*/ 3763503 w 10423900"/>
              <a:gd name="connsiteY30" fmla="*/ 3820771 h 5491534"/>
              <a:gd name="connsiteX31" fmla="*/ 3219063 w 10423900"/>
              <a:gd name="connsiteY31" fmla="*/ 3847199 h 5491534"/>
              <a:gd name="connsiteX32" fmla="*/ 6385269 w 10423900"/>
              <a:gd name="connsiteY32" fmla="*/ 4840933 h 5491534"/>
              <a:gd name="connsiteX33" fmla="*/ 10285854 w 10423900"/>
              <a:gd name="connsiteY33" fmla="*/ 5471118 h 5491534"/>
              <a:gd name="connsiteX34" fmla="*/ 10423900 w 10423900"/>
              <a:gd name="connsiteY34" fmla="*/ 5491534 h 549153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</a:cxnLst>
            <a:rect l="l" t="t" r="r" b="b"/>
            <a:pathLst>
              <a:path w="10423900" h="5491534">
                <a:moveTo>
                  <a:pt x="10423900" y="0"/>
                </a:moveTo>
                <a:lnTo>
                  <a:pt x="3493157" y="0"/>
                </a:lnTo>
                <a:lnTo>
                  <a:pt x="3493018" y="31"/>
                </a:lnTo>
                <a:cubicBezTo>
                  <a:pt x="3414969" y="12668"/>
                  <a:pt x="3328744" y="21588"/>
                  <a:pt x="3245493" y="104839"/>
                </a:cubicBezTo>
                <a:cubicBezTo>
                  <a:pt x="3668357" y="162984"/>
                  <a:pt x="4075366" y="51981"/>
                  <a:pt x="4434802" y="284558"/>
                </a:cubicBezTo>
                <a:cubicBezTo>
                  <a:pt x="4302656" y="400846"/>
                  <a:pt x="4154654" y="374416"/>
                  <a:pt x="4011937" y="395559"/>
                </a:cubicBezTo>
                <a:cubicBezTo>
                  <a:pt x="3863934" y="416704"/>
                  <a:pt x="3721217" y="453704"/>
                  <a:pt x="3573213" y="474847"/>
                </a:cubicBezTo>
                <a:cubicBezTo>
                  <a:pt x="3414639" y="501275"/>
                  <a:pt x="3256063" y="506562"/>
                  <a:pt x="3097489" y="532990"/>
                </a:cubicBezTo>
                <a:cubicBezTo>
                  <a:pt x="2965345" y="554135"/>
                  <a:pt x="2822627" y="517133"/>
                  <a:pt x="2664052" y="649279"/>
                </a:cubicBezTo>
                <a:cubicBezTo>
                  <a:pt x="3055203" y="744424"/>
                  <a:pt x="3409352" y="601706"/>
                  <a:pt x="3795218" y="696852"/>
                </a:cubicBezTo>
                <a:cubicBezTo>
                  <a:pt x="3567928" y="781425"/>
                  <a:pt x="3382924" y="754995"/>
                  <a:pt x="3208492" y="802568"/>
                </a:cubicBezTo>
                <a:cubicBezTo>
                  <a:pt x="3049916" y="850140"/>
                  <a:pt x="2859627" y="797282"/>
                  <a:pt x="2727483" y="939999"/>
                </a:cubicBezTo>
                <a:cubicBezTo>
                  <a:pt x="2627052" y="1051000"/>
                  <a:pt x="2521336" y="1066858"/>
                  <a:pt x="2389190" y="1003429"/>
                </a:cubicBezTo>
                <a:cubicBezTo>
                  <a:pt x="2272901" y="945284"/>
                  <a:pt x="2146043" y="961142"/>
                  <a:pt x="2029754" y="1019287"/>
                </a:cubicBezTo>
                <a:cubicBezTo>
                  <a:pt x="1987468" y="1040430"/>
                  <a:pt x="1945181" y="1066858"/>
                  <a:pt x="1945181" y="1119716"/>
                </a:cubicBezTo>
                <a:cubicBezTo>
                  <a:pt x="1945181" y="1193719"/>
                  <a:pt x="1998039" y="1214862"/>
                  <a:pt x="2056184" y="1225434"/>
                </a:cubicBezTo>
                <a:cubicBezTo>
                  <a:pt x="2109042" y="1236004"/>
                  <a:pt x="2172471" y="1246577"/>
                  <a:pt x="2225329" y="1236004"/>
                </a:cubicBezTo>
                <a:cubicBezTo>
                  <a:pt x="2563622" y="1177861"/>
                  <a:pt x="2896629" y="1273005"/>
                  <a:pt x="3234920" y="1262435"/>
                </a:cubicBezTo>
                <a:cubicBezTo>
                  <a:pt x="2172471" y="1489724"/>
                  <a:pt x="1099450" y="1415723"/>
                  <a:pt x="0" y="1495009"/>
                </a:cubicBezTo>
                <a:cubicBezTo>
                  <a:pt x="142717" y="1653583"/>
                  <a:pt x="327721" y="1521439"/>
                  <a:pt x="438724" y="1637728"/>
                </a:cubicBezTo>
                <a:cubicBezTo>
                  <a:pt x="333006" y="1880875"/>
                  <a:pt x="375293" y="2013020"/>
                  <a:pt x="586726" y="2028877"/>
                </a:cubicBezTo>
                <a:cubicBezTo>
                  <a:pt x="792873" y="2044734"/>
                  <a:pt x="1014877" y="1960161"/>
                  <a:pt x="1125878" y="2250882"/>
                </a:cubicBezTo>
                <a:cubicBezTo>
                  <a:pt x="1157593" y="2340740"/>
                  <a:pt x="1353170" y="2314312"/>
                  <a:pt x="1474744" y="2330169"/>
                </a:cubicBezTo>
                <a:cubicBezTo>
                  <a:pt x="1739034" y="2367170"/>
                  <a:pt x="2019183" y="2330169"/>
                  <a:pt x="2272901" y="2446458"/>
                </a:cubicBezTo>
                <a:cubicBezTo>
                  <a:pt x="2373332" y="2488744"/>
                  <a:pt x="2442048" y="2520459"/>
                  <a:pt x="2389190" y="2636747"/>
                </a:cubicBezTo>
                <a:cubicBezTo>
                  <a:pt x="2336332" y="2758321"/>
                  <a:pt x="2405048" y="2800607"/>
                  <a:pt x="2489621" y="2848179"/>
                </a:cubicBezTo>
                <a:cubicBezTo>
                  <a:pt x="2553051" y="2885180"/>
                  <a:pt x="2648195" y="2874609"/>
                  <a:pt x="2701053" y="2985611"/>
                </a:cubicBezTo>
                <a:cubicBezTo>
                  <a:pt x="2146043" y="2969753"/>
                  <a:pt x="1606888" y="2879895"/>
                  <a:pt x="1057165" y="2964468"/>
                </a:cubicBezTo>
                <a:cubicBezTo>
                  <a:pt x="1659748" y="3175900"/>
                  <a:pt x="2320474" y="3165328"/>
                  <a:pt x="2912485" y="3408477"/>
                </a:cubicBezTo>
                <a:cubicBezTo>
                  <a:pt x="2891342" y="3493050"/>
                  <a:pt x="2753911" y="3456048"/>
                  <a:pt x="2748626" y="3582909"/>
                </a:cubicBezTo>
                <a:cubicBezTo>
                  <a:pt x="3060489" y="3715055"/>
                  <a:pt x="3435782" y="3625195"/>
                  <a:pt x="3763503" y="3820771"/>
                </a:cubicBezTo>
                <a:cubicBezTo>
                  <a:pt x="3573213" y="3910629"/>
                  <a:pt x="3398782" y="3762626"/>
                  <a:pt x="3219063" y="3847199"/>
                </a:cubicBezTo>
                <a:cubicBezTo>
                  <a:pt x="3277208" y="3974060"/>
                  <a:pt x="5909545" y="4756360"/>
                  <a:pt x="6385269" y="4840933"/>
                </a:cubicBezTo>
                <a:cubicBezTo>
                  <a:pt x="7171204" y="4982659"/>
                  <a:pt x="9157515" y="5302348"/>
                  <a:pt x="10285854" y="5471118"/>
                </a:cubicBezTo>
                <a:lnTo>
                  <a:pt x="10423900" y="5491534"/>
                </a:lnTo>
                <a:close/>
              </a:path>
            </a:pathLst>
          </a:custGeom>
          <a:solidFill>
            <a:schemeClr val="bg1">
              <a:lumMod val="85000"/>
              <a:alpha val="80000"/>
            </a:schemeClr>
          </a:solidFill>
          <a:ln w="3270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6E024B4-7ED1-4964-1547-2339003DE4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>
            <a:normAutofit/>
          </a:bodyPr>
          <a:lstStyle/>
          <a:p>
            <a:r>
              <a:rPr lang="nl-NL" dirty="0"/>
              <a:t>Verkregen hartaandoeningen </a:t>
            </a:r>
          </a:p>
        </p:txBody>
      </p:sp>
      <p:graphicFrame>
        <p:nvGraphicFramePr>
          <p:cNvPr id="5" name="Tijdelijke aanduiding voor inhoud 2">
            <a:extLst>
              <a:ext uri="{FF2B5EF4-FFF2-40B4-BE49-F238E27FC236}">
                <a16:creationId xmlns:a16="http://schemas.microsoft.com/office/drawing/2014/main" id="{ECADE61D-843C-989B-EBA6-3B3EBA4864F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4293941"/>
              </p:ext>
            </p:extLst>
          </p:nvPr>
        </p:nvGraphicFramePr>
        <p:xfrm>
          <a:off x="838200" y="2011363"/>
          <a:ext cx="10515600" cy="41608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26614696"/>
      </p:ext>
    </p:extLst>
  </p:cSld>
  <p:clrMapOvr>
    <a:masterClrMapping/>
  </p:clrMapOvr>
  <mc:AlternateContent xmlns:mc="http://schemas.openxmlformats.org/markup-compatibility/2006">
    <mc:Choice xmlns:p159="http://schemas.microsoft.com/office/powerpoint/2015/09/main" Requires="p159">
      <p:transition xmlns:p14="http://schemas.microsoft.com/office/powerpoint/2010/main" spd="slow" p14:dur="2000">
        <p159:morph option="byObject"/>
      </p:transition>
    </mc:Choice>
    <mc:Fallback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BrushVTI">
  <a:themeElements>
    <a:clrScheme name="AnalogousFromDarkSeedRightStep">
      <a:dk1>
        <a:srgbClr val="000000"/>
      </a:dk1>
      <a:lt1>
        <a:srgbClr val="FFFFFF"/>
      </a:lt1>
      <a:dk2>
        <a:srgbClr val="1C311D"/>
      </a:dk2>
      <a:lt2>
        <a:srgbClr val="F3F0F3"/>
      </a:lt2>
      <a:accent1>
        <a:srgbClr val="21B82E"/>
      </a:accent1>
      <a:accent2>
        <a:srgbClr val="14B766"/>
      </a:accent2>
      <a:accent3>
        <a:srgbClr val="20B4A7"/>
      </a:accent3>
      <a:accent4>
        <a:srgbClr val="1895D4"/>
      </a:accent4>
      <a:accent5>
        <a:srgbClr val="2A59E6"/>
      </a:accent5>
      <a:accent6>
        <a:srgbClr val="563BDB"/>
      </a:accent6>
      <a:hlink>
        <a:srgbClr val="B3813B"/>
      </a:hlink>
      <a:folHlink>
        <a:srgbClr val="7F7F7F"/>
      </a:folHlink>
    </a:clrScheme>
    <a:fontScheme name="Custom 3">
      <a:majorFont>
        <a:latin typeface="Elephant"/>
        <a:ea typeface=""/>
        <a:cs typeface=""/>
      </a:majorFont>
      <a:minorFont>
        <a:latin typeface="Century Gothic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rushVTI" id="{7102FA3A-9D7B-4497-8C4B-FB535AAFDE06}" vid="{C6D41F62-6FAB-440A-BEC7-CB7BF190811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564</Words>
  <Application>Microsoft Office PowerPoint</Application>
  <PresentationFormat>Breedbeeld</PresentationFormat>
  <Paragraphs>97</Paragraphs>
  <Slides>13</Slides>
  <Notes>0</Notes>
  <HiddenSlides>0</HiddenSlides>
  <MMClips>1</MMClips>
  <ScaleCrop>false</ScaleCrop>
  <HeadingPairs>
    <vt:vector size="6" baseType="variant">
      <vt:variant>
        <vt:lpstr>Gebruikte lettertypen</vt:lpstr>
      </vt:variant>
      <vt:variant>
        <vt:i4>3</vt:i4>
      </vt:variant>
      <vt:variant>
        <vt:lpstr>Thema</vt:lpstr>
      </vt:variant>
      <vt:variant>
        <vt:i4>1</vt:i4>
      </vt:variant>
      <vt:variant>
        <vt:lpstr>Diatitels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Elephant</vt:lpstr>
      <vt:lpstr>BrushVTI</vt:lpstr>
      <vt:lpstr>Pathologie hart</vt:lpstr>
      <vt:lpstr>Vandaag:</vt:lpstr>
      <vt:lpstr>Lesdoelen </vt:lpstr>
      <vt:lpstr>Rechterhartfalen en linkerhartfalen</vt:lpstr>
      <vt:lpstr>Symptomen hartfalen </vt:lpstr>
      <vt:lpstr>Aangeboren hartaandoeningen</vt:lpstr>
      <vt:lpstr>Pulmonalisstenose </vt:lpstr>
      <vt:lpstr>Septumdefect </vt:lpstr>
      <vt:lpstr>Verkregen hartaandoeningen </vt:lpstr>
      <vt:lpstr>DCM = dilatieve cardiomyopathie </vt:lpstr>
      <vt:lpstr>HCM = hypertrofische cardiomyotpathie </vt:lpstr>
      <vt:lpstr>Shock </vt:lpstr>
      <vt:lpstr>Volgende week practicum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Pathologie hart</dc:title>
  <dc:creator>Maxime Van Straten</dc:creator>
  <cp:lastModifiedBy>Maxime Van Straten</cp:lastModifiedBy>
  <cp:revision>1</cp:revision>
  <dcterms:created xsi:type="dcterms:W3CDTF">2023-10-02T07:39:06Z</dcterms:created>
  <dcterms:modified xsi:type="dcterms:W3CDTF">2023-10-02T08:26:30Z</dcterms:modified>
</cp:coreProperties>
</file>